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6.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7.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8.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9.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60"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258" r:id="rId26"/>
    <p:sldId id="326" r:id="rId27"/>
    <p:sldId id="327" r:id="rId28"/>
    <p:sldId id="328" r:id="rId29"/>
    <p:sldId id="329" r:id="rId30"/>
    <p:sldId id="330" r:id="rId31"/>
    <p:sldId id="331" r:id="rId32"/>
    <p:sldId id="332" r:id="rId33"/>
    <p:sldId id="333" r:id="rId34"/>
    <p:sldId id="274" r:id="rId35"/>
    <p:sldId id="334" r:id="rId36"/>
    <p:sldId id="335" r:id="rId37"/>
    <p:sldId id="336" r:id="rId38"/>
    <p:sldId id="337" r:id="rId39"/>
    <p:sldId id="301" r:id="rId40"/>
    <p:sldId id="338" r:id="rId41"/>
    <p:sldId id="339" r:id="rId42"/>
    <p:sldId id="340" r:id="rId43"/>
    <p:sldId id="341" r:id="rId44"/>
    <p:sldId id="342" r:id="rId45"/>
    <p:sldId id="343" r:id="rId46"/>
    <p:sldId id="344" r:id="rId47"/>
    <p:sldId id="345" r:id="rId48"/>
    <p:sldId id="346" r:id="rId49"/>
    <p:sldId id="279" r:id="rId50"/>
    <p:sldId id="281" r:id="rId51"/>
    <p:sldId id="282" r:id="rId52"/>
    <p:sldId id="283" r:id="rId53"/>
    <p:sldId id="284" r:id="rId54"/>
    <p:sldId id="302" r:id="rId55"/>
    <p:sldId id="303" r:id="rId56"/>
    <p:sldId id="347" r:id="rId57"/>
    <p:sldId id="348" r:id="rId58"/>
    <p:sldId id="349" r:id="rId59"/>
    <p:sldId id="286" r:id="rId60"/>
    <p:sldId id="278" r:id="rId61"/>
    <p:sldId id="276" r:id="rId62"/>
    <p:sldId id="277" r:id="rId63"/>
    <p:sldId id="350" r:id="rId64"/>
    <p:sldId id="351" r:id="rId65"/>
    <p:sldId id="352" r:id="rId66"/>
    <p:sldId id="353" r:id="rId67"/>
    <p:sldId id="354" r:id="rId68"/>
    <p:sldId id="355" r:id="rId69"/>
    <p:sldId id="356" r:id="rId70"/>
    <p:sldId id="357" r:id="rId71"/>
    <p:sldId id="358" r:id="rId72"/>
    <p:sldId id="359" r:id="rId73"/>
    <p:sldId id="300" r:id="rId74"/>
    <p:sldId id="288" r:id="rId75"/>
    <p:sldId id="289" r:id="rId76"/>
    <p:sldId id="290" r:id="rId77"/>
    <p:sldId id="291" r:id="rId78"/>
    <p:sldId id="292" r:id="rId79"/>
    <p:sldId id="293" r:id="rId80"/>
    <p:sldId id="294" r:id="rId81"/>
    <p:sldId id="296" r:id="rId82"/>
    <p:sldId id="295" r:id="rId83"/>
    <p:sldId id="360" r:id="rId84"/>
    <p:sldId id="361" r:id="rId85"/>
    <p:sldId id="298" r:id="rId86"/>
    <p:sldId id="299"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A1B"/>
    <a:srgbClr val="FFFFFF"/>
    <a:srgbClr val="ED7D31"/>
    <a:srgbClr val="282421"/>
    <a:srgbClr val="121111"/>
    <a:srgbClr val="4038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9D50C87-C7D5-4145-A0F6-A06F03A12308}">
      <dgm:prSet phldrT="[Text]"/>
      <dgm:spPr/>
      <dgm:t>
        <a:bodyPr/>
        <a:lstStyle/>
        <a:p>
          <a:r>
            <a:rPr lang="en-US" dirty="0"/>
            <a:t>Free TV on Antenna</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Has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Cable offers TV without Commercials (paid)</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Cable starts airing commercials</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Cable charges extra for bonus channels (HBO)</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Cable starts packages (only one item is desired)</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9D50C87-C7D5-4145-A0F6-A06F03A12308}">
      <dgm:prSet phldrT="[Text]"/>
      <dgm:spPr/>
      <dgm:t>
        <a:bodyPr/>
        <a:lstStyle/>
        <a:p>
          <a:r>
            <a:rPr lang="en-US" dirty="0"/>
            <a:t>Free TV on Antenna</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Has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Cable offers TV without Commercials (paid)</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Cable starts airing commercials</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Cable charges extra for bonus channels (HBO)</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Cable starts packages (only one item is desired)</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49D50C87-C7D5-4145-A0F6-A06F03A12308}">
      <dgm:prSet phldrT="[Text]"/>
      <dgm:spPr/>
      <dgm:t>
        <a:bodyPr/>
        <a:lstStyle/>
        <a:p>
          <a:r>
            <a:rPr lang="en-US" dirty="0"/>
            <a:t>Streaming </a:t>
          </a:r>
          <a:br>
            <a:rPr lang="en-US" dirty="0"/>
          </a:br>
          <a:r>
            <a:rPr lang="en-US" dirty="0"/>
            <a:t>comes out</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Offers free TV with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Offers paid plans without commercials</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Subscriptions become mandatory</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Ads are shown even on paid plans</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Exclusives on each service, requiring separate plans</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49D50C87-C7D5-4145-A0F6-A06F03A12308}">
      <dgm:prSet phldrT="[Text]"/>
      <dgm:spPr/>
      <dgm:t>
        <a:bodyPr/>
        <a:lstStyle/>
        <a:p>
          <a:r>
            <a:rPr lang="en-US" dirty="0"/>
            <a:t>Streaming </a:t>
          </a:r>
          <a:br>
            <a:rPr lang="en-US" dirty="0"/>
          </a:br>
          <a:r>
            <a:rPr lang="en-US" dirty="0"/>
            <a:t>comes out</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Offers free TV with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Offers paid plans without commercials</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Subscriptions become mandatory</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Ads are shown even on paid plans</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Exclusives on each service, requiring separate plans</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9D50C87-C7D5-4145-A0F6-A06F03A12308}">
      <dgm:prSet phldrT="[Text]"/>
      <dgm:spPr/>
      <dgm:t>
        <a:bodyPr/>
        <a:lstStyle/>
        <a:p>
          <a:r>
            <a:rPr lang="en-US" dirty="0"/>
            <a:t>Free TV on Antenna</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Has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Cable offers TV without Commercials (paid)</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Cable starts airing commercials</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Cable charges extra for bonus channels (HBO)</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Cable starts packages (only one item is desired)</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49D50C87-C7D5-4145-A0F6-A06F03A12308}">
      <dgm:prSet phldrT="[Text]"/>
      <dgm:spPr/>
      <dgm:t>
        <a:bodyPr/>
        <a:lstStyle/>
        <a:p>
          <a:r>
            <a:rPr lang="en-US" dirty="0"/>
            <a:t>Streaming </a:t>
          </a:r>
          <a:br>
            <a:rPr lang="en-US" dirty="0"/>
          </a:br>
          <a:r>
            <a:rPr lang="en-US" dirty="0"/>
            <a:t>comes out</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Offers free TV with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Offers paid plans without commercials</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Subscriptions become mandatory</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Ads are shown even on paid plans</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Exclusives on each service, requiring separate plans</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358799" y="-6612"/>
          <a:ext cx="5410400" cy="5410400"/>
        </a:xfrm>
        <a:prstGeom prst="circularArrow">
          <a:avLst>
            <a:gd name="adj1" fmla="val 5274"/>
            <a:gd name="adj2" fmla="val 312630"/>
            <a:gd name="adj3" fmla="val 14229145"/>
            <a:gd name="adj4" fmla="val 17126425"/>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3036093" y="0"/>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Free TV on Antenna</a:t>
          </a:r>
        </a:p>
      </dsp:txBody>
      <dsp:txXfrm>
        <a:off x="3086271" y="50178"/>
        <a:ext cx="1955456" cy="927550"/>
      </dsp:txXfrm>
    </dsp:sp>
    <dsp:sp modelId="{F5882767-3CB3-47F6-950D-61169AB0486E}">
      <dsp:nvSpPr>
        <dsp:cNvPr id="0" name=""/>
        <dsp:cNvSpPr/>
      </dsp:nvSpPr>
      <dsp:spPr>
        <a:xfrm>
          <a:off x="4936922" y="1097936"/>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Has Commercials</a:t>
          </a:r>
        </a:p>
      </dsp:txBody>
      <dsp:txXfrm>
        <a:off x="4987100" y="1148114"/>
        <a:ext cx="1955456" cy="927550"/>
      </dsp:txXfrm>
    </dsp:sp>
    <dsp:sp modelId="{11FAEF19-FC45-49E8-A437-4ADA5E698683}">
      <dsp:nvSpPr>
        <dsp:cNvPr id="0" name=""/>
        <dsp:cNvSpPr/>
      </dsp:nvSpPr>
      <dsp:spPr>
        <a:xfrm>
          <a:off x="4936922" y="3292824"/>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offers TV without Commercials (paid)</a:t>
          </a:r>
        </a:p>
      </dsp:txBody>
      <dsp:txXfrm>
        <a:off x="4987100" y="3343002"/>
        <a:ext cx="1955456" cy="927550"/>
      </dsp:txXfrm>
    </dsp:sp>
    <dsp:sp modelId="{8D0AB486-CE9C-441C-8F2C-6113C52FEEB4}">
      <dsp:nvSpPr>
        <dsp:cNvPr id="0" name=""/>
        <dsp:cNvSpPr/>
      </dsp:nvSpPr>
      <dsp:spPr>
        <a:xfrm>
          <a:off x="3036093" y="4390268"/>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starts airing commercials</a:t>
          </a:r>
        </a:p>
      </dsp:txBody>
      <dsp:txXfrm>
        <a:off x="3086271" y="4440446"/>
        <a:ext cx="1955456" cy="927550"/>
      </dsp:txXfrm>
    </dsp:sp>
    <dsp:sp modelId="{4EFD4BA3-6F7B-4187-9863-A25FA1DB28B3}">
      <dsp:nvSpPr>
        <dsp:cNvPr id="0" name=""/>
        <dsp:cNvSpPr/>
      </dsp:nvSpPr>
      <dsp:spPr>
        <a:xfrm>
          <a:off x="1135264" y="3292824"/>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charges extra for bonus channels (HBO)</a:t>
          </a:r>
        </a:p>
      </dsp:txBody>
      <dsp:txXfrm>
        <a:off x="1185442" y="3343002"/>
        <a:ext cx="1955456" cy="927550"/>
      </dsp:txXfrm>
    </dsp:sp>
    <dsp:sp modelId="{B4D282FA-C96E-4251-AF9F-00A6081A6AC5}">
      <dsp:nvSpPr>
        <dsp:cNvPr id="0" name=""/>
        <dsp:cNvSpPr/>
      </dsp:nvSpPr>
      <dsp:spPr>
        <a:xfrm>
          <a:off x="1135264" y="1097936"/>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starts packages (only one item is desired)</a:t>
          </a:r>
        </a:p>
      </dsp:txBody>
      <dsp:txXfrm>
        <a:off x="1185442" y="1148114"/>
        <a:ext cx="1955456" cy="927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358799" y="-6612"/>
          <a:ext cx="5410400" cy="5410400"/>
        </a:xfrm>
        <a:prstGeom prst="circularArrow">
          <a:avLst>
            <a:gd name="adj1" fmla="val 5274"/>
            <a:gd name="adj2" fmla="val 312630"/>
            <a:gd name="adj3" fmla="val 14229145"/>
            <a:gd name="adj4" fmla="val 17126425"/>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3036093" y="0"/>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Free TV on Antenna</a:t>
          </a:r>
        </a:p>
      </dsp:txBody>
      <dsp:txXfrm>
        <a:off x="3086271" y="50178"/>
        <a:ext cx="1955456" cy="927550"/>
      </dsp:txXfrm>
    </dsp:sp>
    <dsp:sp modelId="{F5882767-3CB3-47F6-950D-61169AB0486E}">
      <dsp:nvSpPr>
        <dsp:cNvPr id="0" name=""/>
        <dsp:cNvSpPr/>
      </dsp:nvSpPr>
      <dsp:spPr>
        <a:xfrm>
          <a:off x="4936922" y="1097936"/>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Has Commercials</a:t>
          </a:r>
        </a:p>
      </dsp:txBody>
      <dsp:txXfrm>
        <a:off x="4987100" y="1148114"/>
        <a:ext cx="1955456" cy="927550"/>
      </dsp:txXfrm>
    </dsp:sp>
    <dsp:sp modelId="{11FAEF19-FC45-49E8-A437-4ADA5E698683}">
      <dsp:nvSpPr>
        <dsp:cNvPr id="0" name=""/>
        <dsp:cNvSpPr/>
      </dsp:nvSpPr>
      <dsp:spPr>
        <a:xfrm>
          <a:off x="4936922" y="3292824"/>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offers TV without Commercials (paid)</a:t>
          </a:r>
        </a:p>
      </dsp:txBody>
      <dsp:txXfrm>
        <a:off x="4987100" y="3343002"/>
        <a:ext cx="1955456" cy="927550"/>
      </dsp:txXfrm>
    </dsp:sp>
    <dsp:sp modelId="{8D0AB486-CE9C-441C-8F2C-6113C52FEEB4}">
      <dsp:nvSpPr>
        <dsp:cNvPr id="0" name=""/>
        <dsp:cNvSpPr/>
      </dsp:nvSpPr>
      <dsp:spPr>
        <a:xfrm>
          <a:off x="3036093" y="4390268"/>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starts airing commercials</a:t>
          </a:r>
        </a:p>
      </dsp:txBody>
      <dsp:txXfrm>
        <a:off x="3086271" y="4440446"/>
        <a:ext cx="1955456" cy="927550"/>
      </dsp:txXfrm>
    </dsp:sp>
    <dsp:sp modelId="{4EFD4BA3-6F7B-4187-9863-A25FA1DB28B3}">
      <dsp:nvSpPr>
        <dsp:cNvPr id="0" name=""/>
        <dsp:cNvSpPr/>
      </dsp:nvSpPr>
      <dsp:spPr>
        <a:xfrm>
          <a:off x="1135264" y="3292824"/>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charges extra for bonus channels (HBO)</a:t>
          </a:r>
        </a:p>
      </dsp:txBody>
      <dsp:txXfrm>
        <a:off x="1185442" y="3343002"/>
        <a:ext cx="1955456" cy="927550"/>
      </dsp:txXfrm>
    </dsp:sp>
    <dsp:sp modelId="{B4D282FA-C96E-4251-AF9F-00A6081A6AC5}">
      <dsp:nvSpPr>
        <dsp:cNvPr id="0" name=""/>
        <dsp:cNvSpPr/>
      </dsp:nvSpPr>
      <dsp:spPr>
        <a:xfrm>
          <a:off x="1135264" y="1097936"/>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starts packages (only one item is desired)</a:t>
          </a:r>
        </a:p>
      </dsp:txBody>
      <dsp:txXfrm>
        <a:off x="1185442" y="1148114"/>
        <a:ext cx="1955456" cy="927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358799" y="-6612"/>
          <a:ext cx="5410400" cy="5410400"/>
        </a:xfrm>
        <a:prstGeom prst="circularArrow">
          <a:avLst>
            <a:gd name="adj1" fmla="val 5274"/>
            <a:gd name="adj2" fmla="val 312630"/>
            <a:gd name="adj3" fmla="val 14229145"/>
            <a:gd name="adj4" fmla="val 1712642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3036093" y="0"/>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Streaming </a:t>
          </a:r>
          <a:br>
            <a:rPr lang="en-US" sz="1800" kern="1200" dirty="0"/>
          </a:br>
          <a:r>
            <a:rPr lang="en-US" sz="1800" kern="1200" dirty="0"/>
            <a:t>comes out</a:t>
          </a:r>
        </a:p>
      </dsp:txBody>
      <dsp:txXfrm>
        <a:off x="3086271" y="50178"/>
        <a:ext cx="1955456" cy="927550"/>
      </dsp:txXfrm>
    </dsp:sp>
    <dsp:sp modelId="{F5882767-3CB3-47F6-950D-61169AB0486E}">
      <dsp:nvSpPr>
        <dsp:cNvPr id="0" name=""/>
        <dsp:cNvSpPr/>
      </dsp:nvSpPr>
      <dsp:spPr>
        <a:xfrm>
          <a:off x="4936922" y="1097936"/>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Offers free TV with commercials</a:t>
          </a:r>
        </a:p>
      </dsp:txBody>
      <dsp:txXfrm>
        <a:off x="4987100" y="1148114"/>
        <a:ext cx="1955456" cy="927550"/>
      </dsp:txXfrm>
    </dsp:sp>
    <dsp:sp modelId="{11FAEF19-FC45-49E8-A437-4ADA5E698683}">
      <dsp:nvSpPr>
        <dsp:cNvPr id="0" name=""/>
        <dsp:cNvSpPr/>
      </dsp:nvSpPr>
      <dsp:spPr>
        <a:xfrm>
          <a:off x="4936922" y="3292824"/>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Offers paid plans without commercials</a:t>
          </a:r>
        </a:p>
      </dsp:txBody>
      <dsp:txXfrm>
        <a:off x="4987100" y="3343002"/>
        <a:ext cx="1955456" cy="927550"/>
      </dsp:txXfrm>
    </dsp:sp>
    <dsp:sp modelId="{8D0AB486-CE9C-441C-8F2C-6113C52FEEB4}">
      <dsp:nvSpPr>
        <dsp:cNvPr id="0" name=""/>
        <dsp:cNvSpPr/>
      </dsp:nvSpPr>
      <dsp:spPr>
        <a:xfrm>
          <a:off x="3036093" y="4390268"/>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Subscriptions become mandatory</a:t>
          </a:r>
        </a:p>
      </dsp:txBody>
      <dsp:txXfrm>
        <a:off x="3086271" y="4440446"/>
        <a:ext cx="1955456" cy="927550"/>
      </dsp:txXfrm>
    </dsp:sp>
    <dsp:sp modelId="{4EFD4BA3-6F7B-4187-9863-A25FA1DB28B3}">
      <dsp:nvSpPr>
        <dsp:cNvPr id="0" name=""/>
        <dsp:cNvSpPr/>
      </dsp:nvSpPr>
      <dsp:spPr>
        <a:xfrm>
          <a:off x="1135264" y="3292824"/>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Ads are shown even on paid plans</a:t>
          </a:r>
        </a:p>
      </dsp:txBody>
      <dsp:txXfrm>
        <a:off x="1185442" y="3343002"/>
        <a:ext cx="1955456" cy="927550"/>
      </dsp:txXfrm>
    </dsp:sp>
    <dsp:sp modelId="{B4D282FA-C96E-4251-AF9F-00A6081A6AC5}">
      <dsp:nvSpPr>
        <dsp:cNvPr id="0" name=""/>
        <dsp:cNvSpPr/>
      </dsp:nvSpPr>
      <dsp:spPr>
        <a:xfrm>
          <a:off x="1135264" y="1097936"/>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Exclusives on each service, requiring separate plans</a:t>
          </a:r>
        </a:p>
      </dsp:txBody>
      <dsp:txXfrm>
        <a:off x="1185442" y="1148114"/>
        <a:ext cx="1955456" cy="927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358799" y="-6612"/>
          <a:ext cx="5410400" cy="5410400"/>
        </a:xfrm>
        <a:prstGeom prst="circularArrow">
          <a:avLst>
            <a:gd name="adj1" fmla="val 5274"/>
            <a:gd name="adj2" fmla="val 312630"/>
            <a:gd name="adj3" fmla="val 14229145"/>
            <a:gd name="adj4" fmla="val 1712642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3036093" y="0"/>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Streaming </a:t>
          </a:r>
          <a:br>
            <a:rPr lang="en-US" sz="1800" kern="1200" dirty="0"/>
          </a:br>
          <a:r>
            <a:rPr lang="en-US" sz="1800" kern="1200" dirty="0"/>
            <a:t>comes out</a:t>
          </a:r>
        </a:p>
      </dsp:txBody>
      <dsp:txXfrm>
        <a:off x="3086271" y="50178"/>
        <a:ext cx="1955456" cy="927550"/>
      </dsp:txXfrm>
    </dsp:sp>
    <dsp:sp modelId="{F5882767-3CB3-47F6-950D-61169AB0486E}">
      <dsp:nvSpPr>
        <dsp:cNvPr id="0" name=""/>
        <dsp:cNvSpPr/>
      </dsp:nvSpPr>
      <dsp:spPr>
        <a:xfrm>
          <a:off x="4936922" y="1097936"/>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Offers free TV with commercials</a:t>
          </a:r>
        </a:p>
      </dsp:txBody>
      <dsp:txXfrm>
        <a:off x="4987100" y="1148114"/>
        <a:ext cx="1955456" cy="927550"/>
      </dsp:txXfrm>
    </dsp:sp>
    <dsp:sp modelId="{11FAEF19-FC45-49E8-A437-4ADA5E698683}">
      <dsp:nvSpPr>
        <dsp:cNvPr id="0" name=""/>
        <dsp:cNvSpPr/>
      </dsp:nvSpPr>
      <dsp:spPr>
        <a:xfrm>
          <a:off x="4936922" y="3292824"/>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Offers paid plans without commercials</a:t>
          </a:r>
        </a:p>
      </dsp:txBody>
      <dsp:txXfrm>
        <a:off x="4987100" y="3343002"/>
        <a:ext cx="1955456" cy="927550"/>
      </dsp:txXfrm>
    </dsp:sp>
    <dsp:sp modelId="{8D0AB486-CE9C-441C-8F2C-6113C52FEEB4}">
      <dsp:nvSpPr>
        <dsp:cNvPr id="0" name=""/>
        <dsp:cNvSpPr/>
      </dsp:nvSpPr>
      <dsp:spPr>
        <a:xfrm>
          <a:off x="3036093" y="4390268"/>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Subscriptions become mandatory</a:t>
          </a:r>
        </a:p>
      </dsp:txBody>
      <dsp:txXfrm>
        <a:off x="3086271" y="4440446"/>
        <a:ext cx="1955456" cy="927550"/>
      </dsp:txXfrm>
    </dsp:sp>
    <dsp:sp modelId="{4EFD4BA3-6F7B-4187-9863-A25FA1DB28B3}">
      <dsp:nvSpPr>
        <dsp:cNvPr id="0" name=""/>
        <dsp:cNvSpPr/>
      </dsp:nvSpPr>
      <dsp:spPr>
        <a:xfrm>
          <a:off x="1135264" y="3292824"/>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Ads are shown even on paid plans</a:t>
          </a:r>
        </a:p>
      </dsp:txBody>
      <dsp:txXfrm>
        <a:off x="1185442" y="3343002"/>
        <a:ext cx="1955456" cy="927550"/>
      </dsp:txXfrm>
    </dsp:sp>
    <dsp:sp modelId="{B4D282FA-C96E-4251-AF9F-00A6081A6AC5}">
      <dsp:nvSpPr>
        <dsp:cNvPr id="0" name=""/>
        <dsp:cNvSpPr/>
      </dsp:nvSpPr>
      <dsp:spPr>
        <a:xfrm>
          <a:off x="1135264" y="1097936"/>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Exclusives on each service, requiring separate plans</a:t>
          </a:r>
        </a:p>
      </dsp:txBody>
      <dsp:txXfrm>
        <a:off x="1185442" y="1148114"/>
        <a:ext cx="1955456" cy="9275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030636" y="-5554"/>
          <a:ext cx="4138332" cy="4138332"/>
        </a:xfrm>
        <a:prstGeom prst="circularArrow">
          <a:avLst>
            <a:gd name="adj1" fmla="val 5274"/>
            <a:gd name="adj2" fmla="val 312630"/>
            <a:gd name="adj3" fmla="val 14261182"/>
            <a:gd name="adj4" fmla="val 17107704"/>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2327879" y="0"/>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Free TV on Antenna</a:t>
          </a:r>
        </a:p>
      </dsp:txBody>
      <dsp:txXfrm>
        <a:off x="2365561" y="37682"/>
        <a:ext cx="1468482" cy="696559"/>
      </dsp:txXfrm>
    </dsp:sp>
    <dsp:sp modelId="{F5882767-3CB3-47F6-950D-61169AB0486E}">
      <dsp:nvSpPr>
        <dsp:cNvPr id="0" name=""/>
        <dsp:cNvSpPr/>
      </dsp:nvSpPr>
      <dsp:spPr>
        <a:xfrm>
          <a:off x="3781794" y="841154"/>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Has Commercials</a:t>
          </a:r>
        </a:p>
      </dsp:txBody>
      <dsp:txXfrm>
        <a:off x="3819476" y="878836"/>
        <a:ext cx="1468482" cy="696559"/>
      </dsp:txXfrm>
    </dsp:sp>
    <dsp:sp modelId="{11FAEF19-FC45-49E8-A437-4ADA5E698683}">
      <dsp:nvSpPr>
        <dsp:cNvPr id="0" name=""/>
        <dsp:cNvSpPr/>
      </dsp:nvSpPr>
      <dsp:spPr>
        <a:xfrm>
          <a:off x="3781794" y="2519991"/>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offers TV without Commercials (paid)</a:t>
          </a:r>
        </a:p>
      </dsp:txBody>
      <dsp:txXfrm>
        <a:off x="3819476" y="2557673"/>
        <a:ext cx="1468482" cy="696559"/>
      </dsp:txXfrm>
    </dsp:sp>
    <dsp:sp modelId="{8D0AB486-CE9C-441C-8F2C-6113C52FEEB4}">
      <dsp:nvSpPr>
        <dsp:cNvPr id="0" name=""/>
        <dsp:cNvSpPr/>
      </dsp:nvSpPr>
      <dsp:spPr>
        <a:xfrm>
          <a:off x="2327879" y="3359410"/>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starts airing commercials</a:t>
          </a:r>
        </a:p>
      </dsp:txBody>
      <dsp:txXfrm>
        <a:off x="2365561" y="3397092"/>
        <a:ext cx="1468482" cy="696559"/>
      </dsp:txXfrm>
    </dsp:sp>
    <dsp:sp modelId="{4EFD4BA3-6F7B-4187-9863-A25FA1DB28B3}">
      <dsp:nvSpPr>
        <dsp:cNvPr id="0" name=""/>
        <dsp:cNvSpPr/>
      </dsp:nvSpPr>
      <dsp:spPr>
        <a:xfrm>
          <a:off x="873963" y="2519991"/>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charges extra for bonus channels (HBO)</a:t>
          </a:r>
        </a:p>
      </dsp:txBody>
      <dsp:txXfrm>
        <a:off x="911645" y="2557673"/>
        <a:ext cx="1468482" cy="696559"/>
      </dsp:txXfrm>
    </dsp:sp>
    <dsp:sp modelId="{B4D282FA-C96E-4251-AF9F-00A6081A6AC5}">
      <dsp:nvSpPr>
        <dsp:cNvPr id="0" name=""/>
        <dsp:cNvSpPr/>
      </dsp:nvSpPr>
      <dsp:spPr>
        <a:xfrm>
          <a:off x="873963" y="841154"/>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starts packages (only one item is desired)</a:t>
          </a:r>
        </a:p>
      </dsp:txBody>
      <dsp:txXfrm>
        <a:off x="911645" y="878836"/>
        <a:ext cx="1468482" cy="6965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030636" y="-5554"/>
          <a:ext cx="4138332" cy="4138332"/>
        </a:xfrm>
        <a:prstGeom prst="circularArrow">
          <a:avLst>
            <a:gd name="adj1" fmla="val 5274"/>
            <a:gd name="adj2" fmla="val 312630"/>
            <a:gd name="adj3" fmla="val 14261182"/>
            <a:gd name="adj4" fmla="val 17107704"/>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2327879" y="0"/>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Streaming </a:t>
          </a:r>
          <a:br>
            <a:rPr lang="en-US" sz="1400" kern="1200" dirty="0"/>
          </a:br>
          <a:r>
            <a:rPr lang="en-US" sz="1400" kern="1200" dirty="0"/>
            <a:t>comes out</a:t>
          </a:r>
        </a:p>
      </dsp:txBody>
      <dsp:txXfrm>
        <a:off x="2365561" y="37682"/>
        <a:ext cx="1468482" cy="696559"/>
      </dsp:txXfrm>
    </dsp:sp>
    <dsp:sp modelId="{F5882767-3CB3-47F6-950D-61169AB0486E}">
      <dsp:nvSpPr>
        <dsp:cNvPr id="0" name=""/>
        <dsp:cNvSpPr/>
      </dsp:nvSpPr>
      <dsp:spPr>
        <a:xfrm>
          <a:off x="3781794" y="841154"/>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Offers free TV with commercials</a:t>
          </a:r>
        </a:p>
      </dsp:txBody>
      <dsp:txXfrm>
        <a:off x="3819476" y="878836"/>
        <a:ext cx="1468482" cy="696559"/>
      </dsp:txXfrm>
    </dsp:sp>
    <dsp:sp modelId="{11FAEF19-FC45-49E8-A437-4ADA5E698683}">
      <dsp:nvSpPr>
        <dsp:cNvPr id="0" name=""/>
        <dsp:cNvSpPr/>
      </dsp:nvSpPr>
      <dsp:spPr>
        <a:xfrm>
          <a:off x="3781794" y="2519991"/>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Offers paid plans without commercials</a:t>
          </a:r>
        </a:p>
      </dsp:txBody>
      <dsp:txXfrm>
        <a:off x="3819476" y="2557673"/>
        <a:ext cx="1468482" cy="696559"/>
      </dsp:txXfrm>
    </dsp:sp>
    <dsp:sp modelId="{8D0AB486-CE9C-441C-8F2C-6113C52FEEB4}">
      <dsp:nvSpPr>
        <dsp:cNvPr id="0" name=""/>
        <dsp:cNvSpPr/>
      </dsp:nvSpPr>
      <dsp:spPr>
        <a:xfrm>
          <a:off x="2327879" y="3359410"/>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Subscriptions become mandatory</a:t>
          </a:r>
        </a:p>
      </dsp:txBody>
      <dsp:txXfrm>
        <a:off x="2365561" y="3397092"/>
        <a:ext cx="1468482" cy="696559"/>
      </dsp:txXfrm>
    </dsp:sp>
    <dsp:sp modelId="{4EFD4BA3-6F7B-4187-9863-A25FA1DB28B3}">
      <dsp:nvSpPr>
        <dsp:cNvPr id="0" name=""/>
        <dsp:cNvSpPr/>
      </dsp:nvSpPr>
      <dsp:spPr>
        <a:xfrm>
          <a:off x="873963" y="2519991"/>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Ads are shown even on paid plans</a:t>
          </a:r>
        </a:p>
      </dsp:txBody>
      <dsp:txXfrm>
        <a:off x="911645" y="2557673"/>
        <a:ext cx="1468482" cy="696559"/>
      </dsp:txXfrm>
    </dsp:sp>
    <dsp:sp modelId="{B4D282FA-C96E-4251-AF9F-00A6081A6AC5}">
      <dsp:nvSpPr>
        <dsp:cNvPr id="0" name=""/>
        <dsp:cNvSpPr/>
      </dsp:nvSpPr>
      <dsp:spPr>
        <a:xfrm>
          <a:off x="873963" y="841154"/>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Exclusives on each service, requiring separate plans</a:t>
          </a:r>
        </a:p>
      </dsp:txBody>
      <dsp:txXfrm>
        <a:off x="911645" y="878836"/>
        <a:ext cx="1468482" cy="69655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39975-9C80-4A83-B303-24A3624FAB42}"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7865C-12D5-439F-A090-F5DB88DD45E8}" type="slidenum">
              <a:rPr lang="en-US" smtClean="0"/>
              <a:t>‹#›</a:t>
            </a:fld>
            <a:endParaRPr lang="en-US"/>
          </a:p>
        </p:txBody>
      </p:sp>
    </p:spTree>
    <p:extLst>
      <p:ext uri="{BB962C8B-B14F-4D97-AF65-F5344CB8AC3E}">
        <p14:creationId xmlns:p14="http://schemas.microsoft.com/office/powerpoint/2010/main" val="123856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40</a:t>
            </a:fld>
            <a:endParaRPr lang="en-US"/>
          </a:p>
        </p:txBody>
      </p:sp>
    </p:spTree>
    <p:extLst>
      <p:ext uri="{BB962C8B-B14F-4D97-AF65-F5344CB8AC3E}">
        <p14:creationId xmlns:p14="http://schemas.microsoft.com/office/powerpoint/2010/main" val="427531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41</a:t>
            </a:fld>
            <a:endParaRPr lang="en-US"/>
          </a:p>
        </p:txBody>
      </p:sp>
    </p:spTree>
    <p:extLst>
      <p:ext uri="{BB962C8B-B14F-4D97-AF65-F5344CB8AC3E}">
        <p14:creationId xmlns:p14="http://schemas.microsoft.com/office/powerpoint/2010/main" val="4275315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42</a:t>
            </a:fld>
            <a:endParaRPr lang="en-US"/>
          </a:p>
        </p:txBody>
      </p:sp>
    </p:spTree>
    <p:extLst>
      <p:ext uri="{BB962C8B-B14F-4D97-AF65-F5344CB8AC3E}">
        <p14:creationId xmlns:p14="http://schemas.microsoft.com/office/powerpoint/2010/main" val="427531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43</a:t>
            </a:fld>
            <a:endParaRPr lang="en-US"/>
          </a:p>
        </p:txBody>
      </p:sp>
    </p:spTree>
    <p:extLst>
      <p:ext uri="{BB962C8B-B14F-4D97-AF65-F5344CB8AC3E}">
        <p14:creationId xmlns:p14="http://schemas.microsoft.com/office/powerpoint/2010/main" val="427531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44</a:t>
            </a:fld>
            <a:endParaRPr lang="en-US"/>
          </a:p>
        </p:txBody>
      </p:sp>
    </p:spTree>
    <p:extLst>
      <p:ext uri="{BB962C8B-B14F-4D97-AF65-F5344CB8AC3E}">
        <p14:creationId xmlns:p14="http://schemas.microsoft.com/office/powerpoint/2010/main" val="427531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45</a:t>
            </a:fld>
            <a:endParaRPr lang="en-US"/>
          </a:p>
        </p:txBody>
      </p:sp>
    </p:spTree>
    <p:extLst>
      <p:ext uri="{BB962C8B-B14F-4D97-AF65-F5344CB8AC3E}">
        <p14:creationId xmlns:p14="http://schemas.microsoft.com/office/powerpoint/2010/main" val="4275315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46</a:t>
            </a:fld>
            <a:endParaRPr lang="en-US"/>
          </a:p>
        </p:txBody>
      </p:sp>
    </p:spTree>
    <p:extLst>
      <p:ext uri="{BB962C8B-B14F-4D97-AF65-F5344CB8AC3E}">
        <p14:creationId xmlns:p14="http://schemas.microsoft.com/office/powerpoint/2010/main" val="427531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47</a:t>
            </a:fld>
            <a:endParaRPr lang="en-US"/>
          </a:p>
        </p:txBody>
      </p:sp>
    </p:spTree>
    <p:extLst>
      <p:ext uri="{BB962C8B-B14F-4D97-AF65-F5344CB8AC3E}">
        <p14:creationId xmlns:p14="http://schemas.microsoft.com/office/powerpoint/2010/main" val="4275315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48</a:t>
            </a:fld>
            <a:endParaRPr lang="en-US"/>
          </a:p>
        </p:txBody>
      </p:sp>
    </p:spTree>
    <p:extLst>
      <p:ext uri="{BB962C8B-B14F-4D97-AF65-F5344CB8AC3E}">
        <p14:creationId xmlns:p14="http://schemas.microsoft.com/office/powerpoint/2010/main" val="427531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5708-1044-4284-88F1-332D6E5287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4B31F9-F28F-482D-8064-5FBC0B54D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CFF6EC-B4A0-4A86-A076-DFF827F6D13D}"/>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984D9B2E-2DD2-4EB0-9F0B-CFE24BA15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EDAD0-6729-473B-AE07-35BA222B2C38}"/>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620460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EC0C-1267-40DB-B1F9-84453FA35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5A1E1B-4CBB-4BF3-B966-97DE5A79CA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6CC9F-608D-41BB-98F4-501AB14323BB}"/>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D6D847FB-4816-47E9-9A90-23276CC42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211ED-2658-4EA1-9247-3C5FD7D706C6}"/>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1886743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8A3E8F-96FE-41F2-8253-4E81733716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05F95-E9C6-4AB8-A6B8-7195F2FC30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9F794-585D-43D4-9B16-2B77A2572CFC}"/>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147552DF-544C-4170-8EF9-A4A2BD6DA0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FB0BE-36CC-4FDB-B989-6FAD50FB2213}"/>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3101000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2685-7BA3-4B1C-8269-A6EA34B6DD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3AC78-642D-4B18-8EB1-9AD15CB5C5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020CA-AFB2-41FE-9147-3243CF238EAA}"/>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96540994-F33B-4239-9BFB-BCD59C6D5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88E24-DEC7-46B6-A035-2FBC3D77B103}"/>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16180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6032-F262-4336-941F-A1177C314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C065DE-9565-4E73-B061-D01252D61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761C52-92C5-47BA-B06C-FB826AA9DACC}"/>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DD291941-D71E-4E9D-8AF7-6D1525401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F8F8F-2859-45E4-9EFE-1D090B0416E0}"/>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324456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F805-96F9-4F69-B013-B91A32AE58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4D7985-8481-45FD-AE93-CB8DABCDD8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7BF749-B7C0-4EE2-A689-371A56FA8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E0326-FED0-408C-9515-70BE8F4C52BB}"/>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6" name="Footer Placeholder 5">
            <a:extLst>
              <a:ext uri="{FF2B5EF4-FFF2-40B4-BE49-F238E27FC236}">
                <a16:creationId xmlns:a16="http://schemas.microsoft.com/office/drawing/2014/main" id="{AA09D0BE-8B8E-44BE-99AA-23DF762CB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AAB08-19A4-4EE5-B8D0-04BA3CACB056}"/>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141791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35D10-C273-42C6-AAB9-4EF4CC7DAE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AB7CE-5F7B-49D2-AEFB-A8561DADB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675758-B90C-490E-B651-EA6F444E8F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04DF75-B46A-4365-AFF8-E1D6BF775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939B1E-FB68-423D-8F32-03A1B06C7C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185B58-04DC-495B-B7EF-CFC417B43051}"/>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8" name="Footer Placeholder 7">
            <a:extLst>
              <a:ext uri="{FF2B5EF4-FFF2-40B4-BE49-F238E27FC236}">
                <a16:creationId xmlns:a16="http://schemas.microsoft.com/office/drawing/2014/main" id="{4A3F7F8C-D292-4958-B786-8F2FF742EA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0E4072-E80B-47E5-BD50-A3E2C888EA49}"/>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263069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3DE6-8784-4920-BA6F-630436F46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9F4F15-7192-43F3-9480-CC56A65FB3E5}"/>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4" name="Footer Placeholder 3">
            <a:extLst>
              <a:ext uri="{FF2B5EF4-FFF2-40B4-BE49-F238E27FC236}">
                <a16:creationId xmlns:a16="http://schemas.microsoft.com/office/drawing/2014/main" id="{86A1BF10-C6E9-49E7-BBE4-A74C884410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1F35A2-5445-407A-B15E-085B9C9C77D7}"/>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353576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3F9E26-20C9-4F99-9F73-1B63B040E0E0}"/>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3" name="Footer Placeholder 2">
            <a:extLst>
              <a:ext uri="{FF2B5EF4-FFF2-40B4-BE49-F238E27FC236}">
                <a16:creationId xmlns:a16="http://schemas.microsoft.com/office/drawing/2014/main" id="{6B40EB19-B2AD-4639-9DCF-3CAFAE833C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C0ADC-DBEA-4C77-88B1-D7EBC2AFD688}"/>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57167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D3BA-4DF8-476C-9173-12C545113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774982-2A00-49A1-AA70-364AF85C60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96D496-F8CF-419E-9149-5E10E81D1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CAC254-94E7-4403-ADE9-45C9E06E24A4}"/>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6" name="Footer Placeholder 5">
            <a:extLst>
              <a:ext uri="{FF2B5EF4-FFF2-40B4-BE49-F238E27FC236}">
                <a16:creationId xmlns:a16="http://schemas.microsoft.com/office/drawing/2014/main" id="{567B2451-2695-4FC8-A7EF-9D1C9582DA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A7F29-12B3-420D-B3C3-FEF58B057DBD}"/>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2039698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FFC7-6265-45E8-82CD-C2186FD02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EFD02B-FBB8-49FC-AE80-708894BC88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07DF63-5654-4621-B6B0-C642DD3F4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048E4-1ED8-4005-A4AD-28D655F6A4E9}"/>
              </a:ext>
            </a:extLst>
          </p:cNvPr>
          <p:cNvSpPr>
            <a:spLocks noGrp="1"/>
          </p:cNvSpPr>
          <p:nvPr>
            <p:ph type="dt" sz="half" idx="10"/>
          </p:nvPr>
        </p:nvSpPr>
        <p:spPr/>
        <p:txBody>
          <a:bodyPr/>
          <a:lstStyle/>
          <a:p>
            <a:fld id="{33ADAD69-DFB4-4504-B03F-AEF5CFE7A92B}" type="datetimeFigureOut">
              <a:rPr lang="en-US" smtClean="0"/>
              <a:t>10/30/2023</a:t>
            </a:fld>
            <a:endParaRPr lang="en-US"/>
          </a:p>
        </p:txBody>
      </p:sp>
      <p:sp>
        <p:nvSpPr>
          <p:cNvPr id="6" name="Footer Placeholder 5">
            <a:extLst>
              <a:ext uri="{FF2B5EF4-FFF2-40B4-BE49-F238E27FC236}">
                <a16:creationId xmlns:a16="http://schemas.microsoft.com/office/drawing/2014/main" id="{F086A00B-9570-4408-99B2-42CC7FB2E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6FF6E-E191-4366-8596-90FFD118504F}"/>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2705029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97318-E4B2-4AE5-BDE0-AA39BCF3E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CECC00-1C91-41F9-8C83-760873E1C1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70655-3A37-493F-9FA2-89DAB42BB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ADAD69-DFB4-4504-B03F-AEF5CFE7A92B}" type="datetimeFigureOut">
              <a:rPr lang="en-US" smtClean="0"/>
              <a:t>10/30/2023</a:t>
            </a:fld>
            <a:endParaRPr lang="en-US"/>
          </a:p>
        </p:txBody>
      </p:sp>
      <p:sp>
        <p:nvSpPr>
          <p:cNvPr id="5" name="Footer Placeholder 4">
            <a:extLst>
              <a:ext uri="{FF2B5EF4-FFF2-40B4-BE49-F238E27FC236}">
                <a16:creationId xmlns:a16="http://schemas.microsoft.com/office/drawing/2014/main" id="{ED5B2798-48F2-45C2-BAF8-F534A90718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12163C-A659-4218-A095-7F3E22AEA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F7072-B82F-4010-83E9-672DD0E82820}" type="slidenum">
              <a:rPr lang="en-US" smtClean="0"/>
              <a:t>‹#›</a:t>
            </a:fld>
            <a:endParaRPr lang="en-US"/>
          </a:p>
        </p:txBody>
      </p:sp>
    </p:spTree>
    <p:extLst>
      <p:ext uri="{BB962C8B-B14F-4D97-AF65-F5344CB8AC3E}">
        <p14:creationId xmlns:p14="http://schemas.microsoft.com/office/powerpoint/2010/main" val="757644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tags" Target="../tags/tag42.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5.xml"/><Relationship Id="rId7" Type="http://schemas.openxmlformats.org/officeDocument/2006/relationships/image" Target="../media/image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2.xml"/><Relationship Id="rId5" Type="http://schemas.openxmlformats.org/officeDocument/2006/relationships/tags" Target="../tags/tag47.xml"/><Relationship Id="rId4" Type="http://schemas.openxmlformats.org/officeDocument/2006/relationships/tags" Target="../tags/tag4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3.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tags" Target="../tags/tag60.xml"/><Relationship Id="rId7" Type="http://schemas.openxmlformats.org/officeDocument/2006/relationships/diagramQuickStyle" Target="../diagrams/quickStyle2.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0.jpeg"/><Relationship Id="rId4" Type="http://schemas.openxmlformats.org/officeDocument/2006/relationships/slideLayout" Target="../slideLayouts/slideLayout2.xml"/><Relationship Id="rId9" Type="http://schemas.microsoft.com/office/2007/relationships/diagramDrawing" Target="../diagrams/drawing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tags" Target="../tags/tag66.xml"/><Relationship Id="rId7" Type="http://schemas.openxmlformats.org/officeDocument/2006/relationships/diagramQuickStyle" Target="../diagrams/quickStyle4.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0.jpeg"/><Relationship Id="rId4" Type="http://schemas.openxmlformats.org/officeDocument/2006/relationships/slideLayout" Target="../slideLayouts/slideLayout2.xml"/><Relationship Id="rId9" Type="http://schemas.microsoft.com/office/2007/relationships/diagramDrawing" Target="../diagrams/drawing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3" Type="http://schemas.openxmlformats.org/officeDocument/2006/relationships/tags" Target="../tags/tag70.xml"/><Relationship Id="rId7" Type="http://schemas.openxmlformats.org/officeDocument/2006/relationships/diagramQuickStyle" Target="../diagrams/quickStyle5.xml"/><Relationship Id="rId12" Type="http://schemas.openxmlformats.org/officeDocument/2006/relationships/diagramQuickStyle" Target="../diagrams/quickStyle6.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0" Type="http://schemas.openxmlformats.org/officeDocument/2006/relationships/diagramData" Target="../diagrams/data6.xml"/><Relationship Id="rId4" Type="http://schemas.openxmlformats.org/officeDocument/2006/relationships/slideLayout" Target="../slideLayouts/slideLayout2.xml"/><Relationship Id="rId9" Type="http://schemas.microsoft.com/office/2007/relationships/diagramDrawing" Target="../diagrams/drawing5.xml"/><Relationship Id="rId14" Type="http://schemas.microsoft.com/office/2007/relationships/diagramDrawing" Target="../diagrams/drawing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35.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tags" Target="../tags/tag8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41.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notesSlide" Target="../notesSlides/notesSlide2.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2.xml"/><Relationship Id="rId5" Type="http://schemas.openxmlformats.org/officeDocument/2006/relationships/tags" Target="../tags/tag91.xml"/><Relationship Id="rId4" Type="http://schemas.openxmlformats.org/officeDocument/2006/relationships/tags" Target="../tags/tag90.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94.xml"/><Relationship Id="rId7"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s>
</file>

<file path=ppt/slides/_rels/slide43.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notesSlide" Target="../notesSlides/notesSlide4.xml"/><Relationship Id="rId5" Type="http://schemas.openxmlformats.org/officeDocument/2006/relationships/tags" Target="../tags/tag102.xml"/><Relationship Id="rId10" Type="http://schemas.openxmlformats.org/officeDocument/2006/relationships/slideLayout" Target="../slideLayouts/slideLayout2.xml"/><Relationship Id="rId4" Type="http://schemas.openxmlformats.org/officeDocument/2006/relationships/tags" Target="../tags/tag101.xml"/><Relationship Id="rId9" Type="http://schemas.openxmlformats.org/officeDocument/2006/relationships/tags" Target="../tags/tag106.xml"/></Relationships>
</file>

<file path=ppt/slides/_rels/slide44.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slideLayout" Target="../slideLayouts/slideLayout2.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notesSlide" Target="../notesSlides/notesSlide5.xml"/></Relationships>
</file>

<file path=ppt/slides/_rels/slide45.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notesSlide" Target="../notesSlides/notesSlide6.xml"/><Relationship Id="rId2" Type="http://schemas.openxmlformats.org/officeDocument/2006/relationships/tags" Target="../tags/tag120.xml"/><Relationship Id="rId16" Type="http://schemas.openxmlformats.org/officeDocument/2006/relationships/slideLayout" Target="../slideLayouts/slideLayout2.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s/_rels/slide46.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18" Type="http://schemas.openxmlformats.org/officeDocument/2006/relationships/slideLayout" Target="../slideLayouts/slideLayout2.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tags" Target="../tags/tag150.xml"/><Relationship Id="rId2" Type="http://schemas.openxmlformats.org/officeDocument/2006/relationships/tags" Target="../tags/tag135.xml"/><Relationship Id="rId16" Type="http://schemas.openxmlformats.org/officeDocument/2006/relationships/tags" Target="../tags/tag149.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5" Type="http://schemas.openxmlformats.org/officeDocument/2006/relationships/tags" Target="../tags/tag148.xml"/><Relationship Id="rId10" Type="http://schemas.openxmlformats.org/officeDocument/2006/relationships/tags" Target="../tags/tag143.xml"/><Relationship Id="rId19" Type="http://schemas.openxmlformats.org/officeDocument/2006/relationships/notesSlide" Target="../notesSlides/notesSlide7.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s>
</file>

<file path=ppt/slides/_rels/slide47.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tags" Target="../tags/tag168.xml"/><Relationship Id="rId3" Type="http://schemas.openxmlformats.org/officeDocument/2006/relationships/tags" Target="../tags/tag153.xml"/><Relationship Id="rId21" Type="http://schemas.openxmlformats.org/officeDocument/2006/relationships/notesSlide" Target="../notesSlides/notesSlide8.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slideLayout" Target="../slideLayouts/slideLayout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5" Type="http://schemas.openxmlformats.org/officeDocument/2006/relationships/tags" Target="../tags/tag155.xml"/><Relationship Id="rId15" Type="http://schemas.openxmlformats.org/officeDocument/2006/relationships/tags" Target="../tags/tag165.xml"/><Relationship Id="rId10" Type="http://schemas.openxmlformats.org/officeDocument/2006/relationships/tags" Target="../tags/tag160.xml"/><Relationship Id="rId19" Type="http://schemas.openxmlformats.org/officeDocument/2006/relationships/tags" Target="../tags/tag169.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s>
</file>

<file path=ppt/slides/_rels/slide48.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18" Type="http://schemas.openxmlformats.org/officeDocument/2006/relationships/tags" Target="../tags/tag187.xml"/><Relationship Id="rId3" Type="http://schemas.openxmlformats.org/officeDocument/2006/relationships/tags" Target="../tags/tag172.xml"/><Relationship Id="rId21" Type="http://schemas.openxmlformats.org/officeDocument/2006/relationships/slideLayout" Target="../slideLayouts/slideLayout2.xml"/><Relationship Id="rId7" Type="http://schemas.openxmlformats.org/officeDocument/2006/relationships/tags" Target="../tags/tag176.xml"/><Relationship Id="rId12" Type="http://schemas.openxmlformats.org/officeDocument/2006/relationships/tags" Target="../tags/tag181.xml"/><Relationship Id="rId17" Type="http://schemas.openxmlformats.org/officeDocument/2006/relationships/tags" Target="../tags/tag186.xml"/><Relationship Id="rId2" Type="http://schemas.openxmlformats.org/officeDocument/2006/relationships/tags" Target="../tags/tag171.xml"/><Relationship Id="rId16" Type="http://schemas.openxmlformats.org/officeDocument/2006/relationships/tags" Target="../tags/tag185.xml"/><Relationship Id="rId20" Type="http://schemas.openxmlformats.org/officeDocument/2006/relationships/tags" Target="../tags/tag189.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5" Type="http://schemas.openxmlformats.org/officeDocument/2006/relationships/tags" Target="../tags/tag174.xml"/><Relationship Id="rId15" Type="http://schemas.openxmlformats.org/officeDocument/2006/relationships/tags" Target="../tags/tag184.xml"/><Relationship Id="rId10" Type="http://schemas.openxmlformats.org/officeDocument/2006/relationships/tags" Target="../tags/tag179.xml"/><Relationship Id="rId19" Type="http://schemas.openxmlformats.org/officeDocument/2006/relationships/tags" Target="../tags/tag188.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 Id="rId22" Type="http://schemas.openxmlformats.org/officeDocument/2006/relationships/notesSlide" Target="../notesSlides/notesSlide9.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1.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9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93.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94.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95.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9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tags" Target="../tags/tag197.xml"/></Relationships>
</file>

<file path=ppt/slides/_rels/slide57.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204.xml"/><Relationship Id="rId7" Type="http://schemas.openxmlformats.org/officeDocument/2006/relationships/image" Target="../media/image17.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slideLayout" Target="../slideLayouts/slideLayout2.xml"/><Relationship Id="rId5" Type="http://schemas.openxmlformats.org/officeDocument/2006/relationships/tags" Target="../tags/tag206.xml"/><Relationship Id="rId4" Type="http://schemas.openxmlformats.org/officeDocument/2006/relationships/tags" Target="../tags/tag205.xml"/></Relationships>
</file>

<file path=ppt/slides/_rels/slide5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slideLayout" Target="../slideLayouts/slideLayout2.xml"/><Relationship Id="rId1" Type="http://schemas.openxmlformats.org/officeDocument/2006/relationships/tags" Target="../tags/tag20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ags" Target="../tags/tag208.xml"/></Relationships>
</file>

<file path=ppt/slides/_rels/slide6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23.png"/><Relationship Id="rId2" Type="http://schemas.microsoft.com/office/2007/relationships/media" Target="../media/media1.mp4"/><Relationship Id="rId1" Type="http://schemas.openxmlformats.org/officeDocument/2006/relationships/tags" Target="../tags/tag20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210.xml"/></Relationships>
</file>

<file path=ppt/slides/_rels/slide63.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1.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4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43.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44.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45.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46.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4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48.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9.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50.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2.xml"/><Relationship Id="rId1" Type="http://schemas.openxmlformats.org/officeDocument/2006/relationships/tags" Target="../tags/tag251.xml"/></Relationships>
</file>

<file path=ppt/slides/_rels/slide84.xml.rels><?xml version="1.0" encoding="UTF-8" standalone="yes"?>
<Relationships xmlns="http://schemas.openxmlformats.org/package/2006/relationships"><Relationship Id="rId3" Type="http://schemas.openxmlformats.org/officeDocument/2006/relationships/video" Target="../media/media2.mp4"/><Relationship Id="rId7" Type="http://schemas.openxmlformats.org/officeDocument/2006/relationships/image" Target="../media/image33.png"/><Relationship Id="rId2" Type="http://schemas.microsoft.com/office/2007/relationships/media" Target="../media/media2.mp4"/><Relationship Id="rId1" Type="http://schemas.openxmlformats.org/officeDocument/2006/relationships/tags" Target="../tags/tag253.xml"/><Relationship Id="rId6" Type="http://schemas.openxmlformats.org/officeDocument/2006/relationships/slideLayout" Target="../slideLayouts/slideLayout2.xml"/><Relationship Id="rId5" Type="http://schemas.openxmlformats.org/officeDocument/2006/relationships/tags" Target="../tags/tag255.xml"/><Relationship Id="rId4" Type="http://schemas.openxmlformats.org/officeDocument/2006/relationships/tags" Target="../tags/tag254.xml"/></Relationships>
</file>

<file path=ppt/slides/_rels/slide85.xml.rels><?xml version="1.0" encoding="UTF-8" standalone="yes"?>
<Relationships xmlns="http://schemas.openxmlformats.org/package/2006/relationships"><Relationship Id="rId3" Type="http://schemas.openxmlformats.org/officeDocument/2006/relationships/image" Target="../media/image34.webp"/><Relationship Id="rId2" Type="http://schemas.openxmlformats.org/officeDocument/2006/relationships/slideLayout" Target="../slideLayouts/slideLayout2.xml"/><Relationship Id="rId1" Type="http://schemas.openxmlformats.org/officeDocument/2006/relationships/tags" Target="../tags/tag256.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162AC5-F5D7-49A1-BDB7-BC3DFD7105D7}"/>
              </a:ext>
            </a:extLst>
          </p:cNvPr>
          <p:cNvGrpSpPr/>
          <p:nvPr/>
        </p:nvGrpSpPr>
        <p:grpSpPr>
          <a:xfrm>
            <a:off x="-1" y="0"/>
            <a:ext cx="12192001" cy="6858000"/>
            <a:chOff x="-1" y="0"/>
            <a:chExt cx="12192001" cy="6858000"/>
          </a:xfrm>
        </p:grpSpPr>
        <p:pic>
          <p:nvPicPr>
            <p:cNvPr id="7" name="Picture 4" descr="Captain Jack Sparrow HD wallpapers free download | Wallpaperbetter">
              <a:extLst>
                <a:ext uri="{FF2B5EF4-FFF2-40B4-BE49-F238E27FC236}">
                  <a16:creationId xmlns:a16="http://schemas.microsoft.com/office/drawing/2014/main" id="{46C3E727-DD88-4B30-B8B6-BC9900E66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315339"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0D87732-9AE3-4255-BBD1-8D6E1F4145B1}"/>
                </a:ext>
              </a:extLst>
            </p:cNvPr>
            <p:cNvSpPr/>
            <p:nvPr/>
          </p:nvSpPr>
          <p:spPr>
            <a:xfrm>
              <a:off x="8686800" y="0"/>
              <a:ext cx="3505200" cy="6858000"/>
            </a:xfrm>
            <a:prstGeom prst="rect">
              <a:avLst/>
            </a:prstGeom>
            <a:gradFill flip="none" rotWithShape="1">
              <a:gsLst>
                <a:gs pos="46000">
                  <a:srgbClr val="A0A0A0">
                    <a:alpha val="96000"/>
                  </a:srgbClr>
                </a:gs>
                <a:gs pos="0">
                  <a:schemeClr val="bg1">
                    <a:alpha val="0"/>
                  </a:schemeClr>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25346A0-71FB-4395-AE60-C52D00200669}"/>
              </a:ext>
            </a:extLst>
          </p:cNvPr>
          <p:cNvSpPr>
            <a:spLocks noGrp="1"/>
          </p:cNvSpPr>
          <p:nvPr>
            <p:ph type="ctrTitle"/>
          </p:nvPr>
        </p:nvSpPr>
        <p:spPr>
          <a:xfrm>
            <a:off x="7334250" y="607219"/>
            <a:ext cx="4648200" cy="2387600"/>
          </a:xfrm>
        </p:spPr>
        <p:txBody>
          <a:bodyPr>
            <a:normAutofit/>
          </a:bodyPr>
          <a:lstStyle/>
          <a:p>
            <a:r>
              <a:rPr lang="en-US" dirty="0"/>
              <a:t>Piracy </a:t>
            </a:r>
            <a:br>
              <a:rPr lang="en-US" dirty="0"/>
            </a:br>
            <a:r>
              <a:rPr lang="en-US" dirty="0"/>
              <a:t>Why and How</a:t>
            </a:r>
          </a:p>
        </p:txBody>
      </p:sp>
      <p:sp>
        <p:nvSpPr>
          <p:cNvPr id="3" name="Subtitle 2">
            <a:extLst>
              <a:ext uri="{FF2B5EF4-FFF2-40B4-BE49-F238E27FC236}">
                <a16:creationId xmlns:a16="http://schemas.microsoft.com/office/drawing/2014/main" id="{85B9A443-FD76-458E-8457-99E5AC7AAA0A}"/>
              </a:ext>
            </a:extLst>
          </p:cNvPr>
          <p:cNvSpPr>
            <a:spLocks noGrp="1"/>
          </p:cNvSpPr>
          <p:nvPr>
            <p:ph type="subTitle" idx="1"/>
          </p:nvPr>
        </p:nvSpPr>
        <p:spPr>
          <a:xfrm>
            <a:off x="7905750" y="3863182"/>
            <a:ext cx="3505200" cy="1655762"/>
          </a:xfrm>
        </p:spPr>
        <p:txBody>
          <a:bodyPr/>
          <a:lstStyle/>
          <a:p>
            <a:r>
              <a:rPr lang="en-US" dirty="0" err="1"/>
              <a:t>Hamtalk</a:t>
            </a:r>
            <a:r>
              <a:rPr lang="en-US" dirty="0"/>
              <a:t> (Karaj)</a:t>
            </a:r>
          </a:p>
          <a:p>
            <a:r>
              <a:rPr lang="en-US" dirty="0"/>
              <a:t>29 Oct 2023</a:t>
            </a:r>
          </a:p>
          <a:p>
            <a:r>
              <a:rPr lang="en-US" dirty="0" err="1"/>
              <a:t>Nikan</a:t>
            </a:r>
            <a:r>
              <a:rPr lang="en-US" dirty="0"/>
              <a:t> </a:t>
            </a:r>
            <a:r>
              <a:rPr lang="en-US" dirty="0" err="1"/>
              <a:t>Doosti</a:t>
            </a:r>
            <a:endParaRPr lang="en-US" dirty="0"/>
          </a:p>
        </p:txBody>
      </p:sp>
    </p:spTree>
    <p:custDataLst>
      <p:tags r:id="rId1"/>
    </p:custDataLst>
    <p:extLst>
      <p:ext uri="{BB962C8B-B14F-4D97-AF65-F5344CB8AC3E}">
        <p14:creationId xmlns:p14="http://schemas.microsoft.com/office/powerpoint/2010/main" val="3006860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15A5B-CE55-4FC2-BEEA-DDE1B2AB14C5}"/>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b="1855"/>
          <a:stretch/>
        </p:blipFill>
        <p:spPr>
          <a:xfrm>
            <a:off x="1568648" y="0"/>
            <a:ext cx="9054704"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custDataLst>
              <p:tags r:id="rId3"/>
            </p:custDataLst>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custDataLst>
      <p:tags r:id="rId1"/>
    </p:custDataLst>
    <p:extLst>
      <p:ext uri="{BB962C8B-B14F-4D97-AF65-F5344CB8AC3E}">
        <p14:creationId xmlns:p14="http://schemas.microsoft.com/office/powerpoint/2010/main" val="898164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15A5B-CE55-4FC2-BEEA-DDE1B2AB14C5}"/>
              </a:ext>
            </a:extLst>
          </p:cNvPr>
          <p:cNvPicPr>
            <a:picLocks noChangeAspect="1"/>
          </p:cNvPicPr>
          <p:nvPr>
            <p:custDataLst>
              <p:tags r:id="rId2"/>
            </p:custDataLst>
          </p:nvPr>
        </p:nvPicPr>
        <p:blipFill rotWithShape="1">
          <a:blip r:embed="rId4">
            <a:extLst>
              <a:ext uri="{28A0092B-C50C-407E-A947-70E740481C1C}">
                <a14:useLocalDpi xmlns:a14="http://schemas.microsoft.com/office/drawing/2010/main" val="0"/>
              </a:ext>
            </a:extLst>
          </a:blip>
          <a:srcRect b="1855"/>
          <a:stretch/>
        </p:blipFill>
        <p:spPr>
          <a:xfrm>
            <a:off x="1568648" y="0"/>
            <a:ext cx="9054704" cy="6858000"/>
          </a:xfrm>
          <a:prstGeom prst="rect">
            <a:avLst/>
          </a:prstGeom>
        </p:spPr>
      </p:pic>
    </p:spTree>
    <p:custDataLst>
      <p:tags r:id="rId1"/>
    </p:custDataLst>
    <p:extLst>
      <p:ext uri="{BB962C8B-B14F-4D97-AF65-F5344CB8AC3E}">
        <p14:creationId xmlns:p14="http://schemas.microsoft.com/office/powerpoint/2010/main" val="1253188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36100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8E11A-FCE6-4F96-8D46-D4E9C80F050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533030" y="0"/>
            <a:ext cx="9125939"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custDataLst>
              <p:tags r:id="rId3"/>
            </p:custDataLst>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custDataLst>
      <p:tags r:id="rId1"/>
    </p:custDataLst>
    <p:extLst>
      <p:ext uri="{BB962C8B-B14F-4D97-AF65-F5344CB8AC3E}">
        <p14:creationId xmlns:p14="http://schemas.microsoft.com/office/powerpoint/2010/main" val="653117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8E11A-FCE6-4F96-8D46-D4E9C80F0503}"/>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533030" y="0"/>
            <a:ext cx="9125939" cy="6858000"/>
          </a:xfrm>
          <a:prstGeom prst="rect">
            <a:avLst/>
          </a:prstGeom>
        </p:spPr>
      </p:pic>
    </p:spTree>
    <p:custDataLst>
      <p:tags r:id="rId1"/>
    </p:custDataLst>
    <p:extLst>
      <p:ext uri="{BB962C8B-B14F-4D97-AF65-F5344CB8AC3E}">
        <p14:creationId xmlns:p14="http://schemas.microsoft.com/office/powerpoint/2010/main" val="2592617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54533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4BAFE2-627B-4817-825B-50E1D4E3A6C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521393" y="0"/>
            <a:ext cx="9149213"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custDataLst>
              <p:tags r:id="rId3"/>
            </p:custDataLst>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custDataLst>
      <p:tags r:id="rId1"/>
    </p:custDataLst>
    <p:extLst>
      <p:ext uri="{BB962C8B-B14F-4D97-AF65-F5344CB8AC3E}">
        <p14:creationId xmlns:p14="http://schemas.microsoft.com/office/powerpoint/2010/main" val="57644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4BAFE2-627B-4817-825B-50E1D4E3A6C5}"/>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521393" y="0"/>
            <a:ext cx="9149213" cy="6858000"/>
          </a:xfrm>
          <a:prstGeom prst="rect">
            <a:avLst/>
          </a:prstGeom>
        </p:spPr>
      </p:pic>
    </p:spTree>
    <p:custDataLst>
      <p:tags r:id="rId1"/>
    </p:custDataLst>
    <p:extLst>
      <p:ext uri="{BB962C8B-B14F-4D97-AF65-F5344CB8AC3E}">
        <p14:creationId xmlns:p14="http://schemas.microsoft.com/office/powerpoint/2010/main" val="23483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4BAFE2-627B-4817-825B-50E1D4E3A6C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521393" y="0"/>
            <a:ext cx="9149213" cy="6858000"/>
          </a:xfrm>
          <a:prstGeom prst="rect">
            <a:avLst/>
          </a:prstGeom>
        </p:spPr>
      </p:pic>
      <p:sp>
        <p:nvSpPr>
          <p:cNvPr id="5" name="Rectangle 4">
            <a:extLst>
              <a:ext uri="{FF2B5EF4-FFF2-40B4-BE49-F238E27FC236}">
                <a16:creationId xmlns:a16="http://schemas.microsoft.com/office/drawing/2014/main" id="{692F2978-BA69-492C-913E-70FCFC6E7B4D}"/>
              </a:ext>
            </a:extLst>
          </p:cNvPr>
          <p:cNvSpPr/>
          <p:nvPr>
            <p:custDataLst>
              <p:tags r:id="rId3"/>
            </p:custDataLst>
          </p:nvPr>
        </p:nvSpPr>
        <p:spPr>
          <a:xfrm>
            <a:off x="3365369" y="6287678"/>
            <a:ext cx="480767" cy="160256"/>
          </a:xfrm>
          <a:prstGeom prst="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301037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6444F-344A-4470-95E4-9D0A989DDEC1}"/>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r="3264"/>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54FA080-907E-4CE4-991F-C2CCE54A6AA0}"/>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7531494" y="402336"/>
            <a:ext cx="3808559" cy="2862072"/>
          </a:xfrm>
          <a:prstGeom prst="rect">
            <a:avLst/>
          </a:prstGeom>
        </p:spPr>
      </p:pic>
    </p:spTree>
    <p:custDataLst>
      <p:tags r:id="rId1"/>
    </p:custDataLst>
    <p:extLst>
      <p:ext uri="{BB962C8B-B14F-4D97-AF65-F5344CB8AC3E}">
        <p14:creationId xmlns:p14="http://schemas.microsoft.com/office/powerpoint/2010/main" val="2552793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62E3-8788-4C69-ADEE-F0C7DA42AF10}"/>
              </a:ext>
            </a:extLst>
          </p:cNvPr>
          <p:cNvSpPr>
            <a:spLocks noGrp="1"/>
          </p:cNvSpPr>
          <p:nvPr>
            <p:ph type="title"/>
          </p:nvPr>
        </p:nvSpPr>
        <p:spPr/>
        <p:txBody>
          <a:bodyPr/>
          <a:lstStyle/>
          <a:p>
            <a:r>
              <a:rPr lang="en-US" dirty="0"/>
              <a:t>Let’s play a game</a:t>
            </a:r>
          </a:p>
        </p:txBody>
      </p:sp>
      <p:sp>
        <p:nvSpPr>
          <p:cNvPr id="3" name="Content Placeholder 2">
            <a:extLst>
              <a:ext uri="{FF2B5EF4-FFF2-40B4-BE49-F238E27FC236}">
                <a16:creationId xmlns:a16="http://schemas.microsoft.com/office/drawing/2014/main" id="{B516B3FF-356B-428B-A87D-72F84B895AC5}"/>
              </a:ext>
            </a:extLst>
          </p:cNvPr>
          <p:cNvSpPr>
            <a:spLocks noGrp="1"/>
          </p:cNvSpPr>
          <p:nvPr>
            <p:ph idx="1"/>
          </p:nvPr>
        </p:nvSpPr>
        <p:spPr/>
        <p:txBody>
          <a:bodyPr/>
          <a:lstStyle/>
          <a:p>
            <a:r>
              <a:rPr lang="en-US" dirty="0"/>
              <a:t>I show you the thumbnail of a video</a:t>
            </a:r>
          </a:p>
          <a:p>
            <a:r>
              <a:rPr lang="en-US" dirty="0"/>
              <a:t>It has the following information:</a:t>
            </a:r>
          </a:p>
          <a:p>
            <a:pPr lvl="1"/>
            <a:r>
              <a:rPr lang="en-US" dirty="0"/>
              <a:t>Release year</a:t>
            </a:r>
          </a:p>
          <a:p>
            <a:pPr lvl="1"/>
            <a:r>
              <a:rPr lang="en-US" dirty="0"/>
              <a:t>Number of views</a:t>
            </a:r>
          </a:p>
          <a:p>
            <a:pPr lvl="1"/>
            <a:r>
              <a:rPr lang="en-US" dirty="0"/>
              <a:t>Number of likes</a:t>
            </a:r>
          </a:p>
          <a:p>
            <a:pPr lvl="1"/>
            <a:endParaRPr lang="en-US" dirty="0"/>
          </a:p>
          <a:p>
            <a:r>
              <a:rPr lang="en-US" dirty="0"/>
              <a:t>You should guess if the video is appreciated by the community</a:t>
            </a:r>
          </a:p>
          <a:p>
            <a:endParaRPr lang="en-US" dirty="0"/>
          </a:p>
          <a:p>
            <a:r>
              <a:rPr lang="en-US" dirty="0"/>
              <a:t>I show you the dislikes as a (good) metric of community feedback</a:t>
            </a:r>
          </a:p>
        </p:txBody>
      </p:sp>
    </p:spTree>
    <p:custDataLst>
      <p:tags r:id="rId1"/>
    </p:custDataLst>
    <p:extLst>
      <p:ext uri="{BB962C8B-B14F-4D97-AF65-F5344CB8AC3E}">
        <p14:creationId xmlns:p14="http://schemas.microsoft.com/office/powerpoint/2010/main" val="289480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6444F-344A-4470-95E4-9D0A989DDEC1}"/>
              </a:ext>
            </a:extLst>
          </p:cNvPr>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r="3264"/>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54FA080-907E-4CE4-991F-C2CCE54A6AA0}"/>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531494" y="402336"/>
            <a:ext cx="3808559" cy="2862072"/>
          </a:xfrm>
          <a:prstGeom prst="rect">
            <a:avLst/>
          </a:prstGeom>
        </p:spPr>
      </p:pic>
      <p:sp>
        <p:nvSpPr>
          <p:cNvPr id="7" name="Rectangle: Rounded Corners 6">
            <a:extLst>
              <a:ext uri="{FF2B5EF4-FFF2-40B4-BE49-F238E27FC236}">
                <a16:creationId xmlns:a16="http://schemas.microsoft.com/office/drawing/2014/main" id="{2D92AF03-D567-4E5B-B956-8D8DCEF19785}"/>
              </a:ext>
            </a:extLst>
          </p:cNvPr>
          <p:cNvSpPr/>
          <p:nvPr>
            <p:custDataLst>
              <p:tags r:id="rId4"/>
            </p:custDataLst>
          </p:nvPr>
        </p:nvSpPr>
        <p:spPr>
          <a:xfrm>
            <a:off x="91440" y="5532120"/>
            <a:ext cx="5934456" cy="941832"/>
          </a:xfrm>
          <a:prstGeom prst="round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19561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6444F-344A-4470-95E4-9D0A989DDEC1}"/>
              </a:ext>
            </a:extLst>
          </p:cNvPr>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r="3264"/>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54FA080-907E-4CE4-991F-C2CCE54A6AA0}"/>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531494" y="402336"/>
            <a:ext cx="3808559" cy="2862072"/>
          </a:xfrm>
          <a:prstGeom prst="rect">
            <a:avLst/>
          </a:prstGeom>
        </p:spPr>
      </p:pic>
      <p:sp>
        <p:nvSpPr>
          <p:cNvPr id="7" name="Rectangle: Rounded Corners 6">
            <a:extLst>
              <a:ext uri="{FF2B5EF4-FFF2-40B4-BE49-F238E27FC236}">
                <a16:creationId xmlns:a16="http://schemas.microsoft.com/office/drawing/2014/main" id="{2D92AF03-D567-4E5B-B956-8D8DCEF19785}"/>
              </a:ext>
            </a:extLst>
          </p:cNvPr>
          <p:cNvSpPr/>
          <p:nvPr>
            <p:custDataLst>
              <p:tags r:id="rId4"/>
            </p:custDataLst>
          </p:nvPr>
        </p:nvSpPr>
        <p:spPr>
          <a:xfrm>
            <a:off x="91440" y="5532120"/>
            <a:ext cx="5934456" cy="941832"/>
          </a:xfrm>
          <a:prstGeom prst="round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572C23CE-2640-4403-9148-A84733774EA4}"/>
              </a:ext>
            </a:extLst>
          </p:cNvPr>
          <p:cNvSpPr txBox="1"/>
          <p:nvPr>
            <p:custDataLst>
              <p:tags r:id="rId5"/>
            </p:custDataLst>
          </p:nvPr>
        </p:nvSpPr>
        <p:spPr>
          <a:xfrm>
            <a:off x="7205835" y="5679870"/>
            <a:ext cx="4459875" cy="646331"/>
          </a:xfrm>
          <a:prstGeom prst="rect">
            <a:avLst/>
          </a:prstGeom>
          <a:noFill/>
        </p:spPr>
        <p:txBody>
          <a:bodyPr wrap="none" rtlCol="0">
            <a:spAutoFit/>
          </a:bodyPr>
          <a:lstStyle/>
          <a:p>
            <a:r>
              <a:rPr lang="en-US" sz="3600" dirty="0">
                <a:solidFill>
                  <a:srgbClr val="ED7D31"/>
                </a:solidFill>
              </a:rPr>
              <a:t>It actually happened!!!</a:t>
            </a:r>
          </a:p>
        </p:txBody>
      </p:sp>
    </p:spTree>
    <p:custDataLst>
      <p:tags r:id="rId1"/>
    </p:custDataLst>
    <p:extLst>
      <p:ext uri="{BB962C8B-B14F-4D97-AF65-F5344CB8AC3E}">
        <p14:creationId xmlns:p14="http://schemas.microsoft.com/office/powerpoint/2010/main" val="3563513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82142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74CA3-0A96-4260-95F0-A9B9FCDB4883}"/>
              </a:ext>
            </a:extLst>
          </p:cNvPr>
          <p:cNvPicPr>
            <a:picLocks noChangeAspect="1"/>
          </p:cNvPicPr>
          <p:nvPr>
            <p:custDataLst>
              <p:tags r:id="rId2"/>
            </p:custDataLst>
          </p:nvPr>
        </p:nvPicPr>
        <p:blipFill rotWithShape="1">
          <a:blip r:embed="rId5">
            <a:extLst>
              <a:ext uri="{28A0092B-C50C-407E-A947-70E740481C1C}">
                <a14:useLocalDpi xmlns:a14="http://schemas.microsoft.com/office/drawing/2010/main" val="0"/>
              </a:ext>
            </a:extLst>
          </a:blip>
          <a:srcRect t="7334"/>
          <a:stretch/>
        </p:blipFill>
        <p:spPr>
          <a:xfrm>
            <a:off x="1585369" y="502920"/>
            <a:ext cx="9021261" cy="635508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custDataLst>
              <p:tags r:id="rId3"/>
            </p:custDataLst>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custDataLst>
      <p:tags r:id="rId1"/>
    </p:custDataLst>
    <p:extLst>
      <p:ext uri="{BB962C8B-B14F-4D97-AF65-F5344CB8AC3E}">
        <p14:creationId xmlns:p14="http://schemas.microsoft.com/office/powerpoint/2010/main" val="1828983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74CA3-0A96-4260-95F0-A9B9FCDB4883}"/>
              </a:ext>
            </a:extLst>
          </p:cNvPr>
          <p:cNvPicPr>
            <a:picLocks noChangeAspect="1"/>
          </p:cNvPicPr>
          <p:nvPr>
            <p:custDataLst>
              <p:tags r:id="rId2"/>
            </p:custDataLst>
          </p:nvPr>
        </p:nvPicPr>
        <p:blipFill rotWithShape="1">
          <a:blip r:embed="rId4">
            <a:extLst>
              <a:ext uri="{28A0092B-C50C-407E-A947-70E740481C1C}">
                <a14:useLocalDpi xmlns:a14="http://schemas.microsoft.com/office/drawing/2010/main" val="0"/>
              </a:ext>
            </a:extLst>
          </a:blip>
          <a:srcRect t="7334"/>
          <a:stretch/>
        </p:blipFill>
        <p:spPr>
          <a:xfrm>
            <a:off x="1585369" y="502920"/>
            <a:ext cx="9021261" cy="6355080"/>
          </a:xfrm>
          <a:prstGeom prst="rect">
            <a:avLst/>
          </a:prstGeom>
        </p:spPr>
      </p:pic>
    </p:spTree>
    <p:custDataLst>
      <p:tags r:id="rId1"/>
    </p:custDataLst>
    <p:extLst>
      <p:ext uri="{BB962C8B-B14F-4D97-AF65-F5344CB8AC3E}">
        <p14:creationId xmlns:p14="http://schemas.microsoft.com/office/powerpoint/2010/main" val="2443763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87E422-C799-45C4-9266-64F418204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925" y="0"/>
            <a:ext cx="7296150" cy="6858000"/>
          </a:xfrm>
          <a:prstGeom prst="rect">
            <a:avLst/>
          </a:prstGeom>
        </p:spPr>
      </p:pic>
    </p:spTree>
    <p:custDataLst>
      <p:tags r:id="rId1"/>
    </p:custDataLst>
    <p:extLst>
      <p:ext uri="{BB962C8B-B14F-4D97-AF65-F5344CB8AC3E}">
        <p14:creationId xmlns:p14="http://schemas.microsoft.com/office/powerpoint/2010/main" val="4092237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58992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custDataLst>
              <p:tags r:id="rId2"/>
            </p:custDataLst>
            <p:extLst>
              <p:ext uri="{D42A27DB-BD31-4B8C-83A1-F6EECF244321}">
                <p14:modId xmlns:p14="http://schemas.microsoft.com/office/powerpoint/2010/main" val="200440111"/>
              </p:ext>
            </p:extLst>
          </p:nvPr>
        </p:nvGraphicFramePr>
        <p:xfrm>
          <a:off x="2032000" y="36674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918317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custDataLst>
              <p:tags r:id="rId2"/>
            </p:custDataLst>
            <p:extLst>
              <p:ext uri="{D42A27DB-BD31-4B8C-83A1-F6EECF244321}">
                <p14:modId xmlns:p14="http://schemas.microsoft.com/office/powerpoint/2010/main" val="200440111"/>
              </p:ext>
            </p:extLst>
          </p:nvPr>
        </p:nvGraphicFramePr>
        <p:xfrm>
          <a:off x="2032000" y="366740"/>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Picture 2" descr="Remember the disappointed Pak fan meme guy? He is a manager at a popular  MNC - India Today">
            <a:extLst>
              <a:ext uri="{FF2B5EF4-FFF2-40B4-BE49-F238E27FC236}">
                <a16:creationId xmlns:a16="http://schemas.microsoft.com/office/drawing/2014/main" id="{201A8320-2363-4EE0-A42E-E6650D2702C4}"/>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51412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60914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281511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custDataLst>
              <p:tags r:id="rId2"/>
            </p:custDataLst>
            <p:extLst>
              <p:ext uri="{D42A27DB-BD31-4B8C-83A1-F6EECF244321}">
                <p14:modId xmlns:p14="http://schemas.microsoft.com/office/powerpoint/2010/main" val="3994357371"/>
              </p:ext>
            </p:extLst>
          </p:nvPr>
        </p:nvGraphicFramePr>
        <p:xfrm>
          <a:off x="2032000" y="366740"/>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383967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custDataLst>
              <p:tags r:id="rId2"/>
            </p:custDataLst>
            <p:extLst>
              <p:ext uri="{D42A27DB-BD31-4B8C-83A1-F6EECF244321}">
                <p14:modId xmlns:p14="http://schemas.microsoft.com/office/powerpoint/2010/main" val="3994357371"/>
              </p:ext>
            </p:extLst>
          </p:nvPr>
        </p:nvGraphicFramePr>
        <p:xfrm>
          <a:off x="2032000" y="366740"/>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descr="Remember the disappointed Pak fan meme guy? He is a manager at a popular  MNC - India Today">
            <a:extLst>
              <a:ext uri="{FF2B5EF4-FFF2-40B4-BE49-F238E27FC236}">
                <a16:creationId xmlns:a16="http://schemas.microsoft.com/office/drawing/2014/main" id="{421DEAF7-BA08-426A-9F91-CFBA078D4871}"/>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66713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25120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custDataLst>
              <p:tags r:id="rId2"/>
            </p:custDataLst>
            <p:extLst>
              <p:ext uri="{D42A27DB-BD31-4B8C-83A1-F6EECF244321}">
                <p14:modId xmlns:p14="http://schemas.microsoft.com/office/powerpoint/2010/main" val="3926144468"/>
              </p:ext>
            </p:extLst>
          </p:nvPr>
        </p:nvGraphicFramePr>
        <p:xfrm>
          <a:off x="-103605" y="1679121"/>
          <a:ext cx="6199605" cy="41330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Diagram 4">
            <a:extLst>
              <a:ext uri="{FF2B5EF4-FFF2-40B4-BE49-F238E27FC236}">
                <a16:creationId xmlns:a16="http://schemas.microsoft.com/office/drawing/2014/main" id="{0C0A26D1-55EE-4635-A179-85D301748745}"/>
              </a:ext>
            </a:extLst>
          </p:cNvPr>
          <p:cNvGraphicFramePr/>
          <p:nvPr>
            <p:custDataLst>
              <p:tags r:id="rId3"/>
            </p:custDataLst>
            <p:extLst>
              <p:ext uri="{D42A27DB-BD31-4B8C-83A1-F6EECF244321}">
                <p14:modId xmlns:p14="http://schemas.microsoft.com/office/powerpoint/2010/main" val="3951554340"/>
              </p:ext>
            </p:extLst>
          </p:nvPr>
        </p:nvGraphicFramePr>
        <p:xfrm>
          <a:off x="5696952" y="1679121"/>
          <a:ext cx="6199605" cy="413307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ustDataLst>
      <p:tags r:id="rId1"/>
    </p:custDataLst>
    <p:extLst>
      <p:ext uri="{BB962C8B-B14F-4D97-AF65-F5344CB8AC3E}">
        <p14:creationId xmlns:p14="http://schemas.microsoft.com/office/powerpoint/2010/main" val="1389487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F054-F967-4C71-BE24-8557386EFB91}"/>
              </a:ext>
            </a:extLst>
          </p:cNvPr>
          <p:cNvSpPr>
            <a:spLocks noGrp="1"/>
          </p:cNvSpPr>
          <p:nvPr>
            <p:ph type="title"/>
          </p:nvPr>
        </p:nvSpPr>
        <p:spPr/>
        <p:txBody>
          <a:bodyPr/>
          <a:lstStyle/>
          <a:p>
            <a:r>
              <a:rPr lang="en-US" dirty="0"/>
              <a:t>How about science?</a:t>
            </a:r>
          </a:p>
        </p:txBody>
      </p:sp>
      <p:sp>
        <p:nvSpPr>
          <p:cNvPr id="3" name="Content Placeholder 2">
            <a:extLst>
              <a:ext uri="{FF2B5EF4-FFF2-40B4-BE49-F238E27FC236}">
                <a16:creationId xmlns:a16="http://schemas.microsoft.com/office/drawing/2014/main" id="{8C6CD681-419E-4280-8457-142AC8656A0D}"/>
              </a:ext>
            </a:extLst>
          </p:cNvPr>
          <p:cNvSpPr>
            <a:spLocks noGrp="1"/>
          </p:cNvSpPr>
          <p:nvPr>
            <p:ph idx="1"/>
          </p:nvPr>
        </p:nvSpPr>
        <p:spPr/>
        <p:txBody>
          <a:bodyPr/>
          <a:lstStyle/>
          <a:p>
            <a:r>
              <a:rPr lang="en-US" dirty="0"/>
              <a:t>You might think this is just about the entertainment companies.</a:t>
            </a:r>
          </a:p>
          <a:p>
            <a:endParaRPr lang="en-US" dirty="0"/>
          </a:p>
          <a:p>
            <a:r>
              <a:rPr lang="en-US" dirty="0"/>
              <a:t>How about scientific publications? Books? Conferences? Journals?</a:t>
            </a:r>
          </a:p>
        </p:txBody>
      </p:sp>
    </p:spTree>
    <p:custDataLst>
      <p:tags r:id="rId1"/>
    </p:custDataLst>
    <p:extLst>
      <p:ext uri="{BB962C8B-B14F-4D97-AF65-F5344CB8AC3E}">
        <p14:creationId xmlns:p14="http://schemas.microsoft.com/office/powerpoint/2010/main" val="2436216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835E-E200-460E-AF29-326DEB834271}"/>
              </a:ext>
            </a:extLst>
          </p:cNvPr>
          <p:cNvSpPr>
            <a:spLocks noGrp="1"/>
          </p:cNvSpPr>
          <p:nvPr>
            <p:ph type="title"/>
            <p:custDataLst>
              <p:tags r:id="rId2"/>
            </p:custDataLst>
          </p:nvPr>
        </p:nvSpPr>
        <p:spPr/>
        <p:txBody>
          <a:bodyPr/>
          <a:lstStyle/>
          <a:p>
            <a:r>
              <a:rPr lang="en-US" dirty="0"/>
              <a:t>Academic Publication</a:t>
            </a:r>
          </a:p>
        </p:txBody>
      </p:sp>
      <p:sp>
        <p:nvSpPr>
          <p:cNvPr id="3" name="Content Placeholder 2">
            <a:extLst>
              <a:ext uri="{FF2B5EF4-FFF2-40B4-BE49-F238E27FC236}">
                <a16:creationId xmlns:a16="http://schemas.microsoft.com/office/drawing/2014/main" id="{2C7171FB-641B-4905-BFBE-6437E2B365CC}"/>
              </a:ext>
            </a:extLst>
          </p:cNvPr>
          <p:cNvSpPr>
            <a:spLocks noGrp="1"/>
          </p:cNvSpPr>
          <p:nvPr>
            <p:ph idx="1"/>
            <p:custDataLst>
              <p:tags r:id="rId3"/>
            </p:custDataLst>
          </p:nvPr>
        </p:nvSpPr>
        <p:spPr/>
        <p:txBody>
          <a:bodyPr/>
          <a:lstStyle/>
          <a:p>
            <a:pPr>
              <a:buSzPts val="100"/>
            </a:pPr>
            <a:r>
              <a:rPr lang="en-US" dirty="0">
                <a:solidFill>
                  <a:schemeClr val="tx1">
                    <a:alpha val="0"/>
                  </a:schemeClr>
                </a:solidFill>
              </a:rPr>
              <a:t>I have published a paper</a:t>
            </a:r>
          </a:p>
          <a:p>
            <a:pPr lvl="1">
              <a:buSzPts val="100"/>
            </a:pPr>
            <a:r>
              <a:rPr lang="en-US" dirty="0">
                <a:solidFill>
                  <a:schemeClr val="tx1">
                    <a:alpha val="0"/>
                  </a:schemeClr>
                </a:solidFill>
              </a:rPr>
              <a:t>All paid by the tax money (hosted in Germany) and my own</a:t>
            </a:r>
          </a:p>
          <a:p>
            <a:pPr lvl="1">
              <a:buSzPts val="100"/>
            </a:pPr>
            <a:r>
              <a:rPr lang="en-US" dirty="0">
                <a:solidFill>
                  <a:schemeClr val="tx1">
                    <a:alpha val="0"/>
                  </a:schemeClr>
                </a:solidFill>
              </a:rPr>
              <a:t>In total, from zero to publication, cost around $8000</a:t>
            </a:r>
          </a:p>
          <a:p>
            <a:pPr>
              <a:buSzPts val="100"/>
            </a:pPr>
            <a:r>
              <a:rPr lang="en-US" dirty="0">
                <a:solidFill>
                  <a:schemeClr val="tx1">
                    <a:alpha val="0"/>
                  </a:schemeClr>
                </a:solidFill>
              </a:rPr>
              <a:t>When I wanted to publish this, I had the following options:</a:t>
            </a:r>
          </a:p>
          <a:p>
            <a:pPr lvl="1">
              <a:buSzPts val="100"/>
            </a:pPr>
            <a:r>
              <a:rPr lang="en-US" dirty="0">
                <a:solidFill>
                  <a:schemeClr val="tx1">
                    <a:alpha val="0"/>
                  </a:schemeClr>
                </a:solidFill>
              </a:rPr>
              <a:t>Free: have no rights, not me not the public, no one</a:t>
            </a:r>
          </a:p>
          <a:p>
            <a:pPr lvl="1">
              <a:buSzPts val="100"/>
            </a:pPr>
            <a:r>
              <a:rPr lang="en-US" dirty="0">
                <a:solidFill>
                  <a:schemeClr val="tx1">
                    <a:alpha val="0"/>
                  </a:schemeClr>
                </a:solidFill>
              </a:rPr>
              <a:t>Free*: Have some rights, but behind the paywall; $15 for the access</a:t>
            </a:r>
          </a:p>
          <a:p>
            <a:pPr lvl="1">
              <a:buSzPts val="100"/>
            </a:pPr>
            <a:r>
              <a:rPr lang="en-US" dirty="0">
                <a:solidFill>
                  <a:schemeClr val="tx1">
                    <a:alpha val="0"/>
                  </a:schemeClr>
                </a:solidFill>
              </a:rPr>
              <a:t>Paid: have some rights, and open access for the public; $400 one-time fee</a:t>
            </a:r>
          </a:p>
          <a:p>
            <a:endParaRPr lang="en-US" dirty="0"/>
          </a:p>
          <a:p>
            <a:endParaRPr lang="en-US" dirty="0"/>
          </a:p>
        </p:txBody>
      </p:sp>
    </p:spTree>
    <p:custDataLst>
      <p:tags r:id="rId1"/>
    </p:custDataLst>
    <p:extLst>
      <p:ext uri="{BB962C8B-B14F-4D97-AF65-F5344CB8AC3E}">
        <p14:creationId xmlns:p14="http://schemas.microsoft.com/office/powerpoint/2010/main" val="638743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835E-E200-460E-AF29-326DEB834271}"/>
              </a:ext>
            </a:extLst>
          </p:cNvPr>
          <p:cNvSpPr>
            <a:spLocks noGrp="1"/>
          </p:cNvSpPr>
          <p:nvPr>
            <p:ph type="title"/>
            <p:custDataLst>
              <p:tags r:id="rId2"/>
            </p:custDataLst>
          </p:nvPr>
        </p:nvSpPr>
        <p:spPr/>
        <p:txBody>
          <a:bodyPr/>
          <a:lstStyle/>
          <a:p>
            <a:r>
              <a:rPr lang="en-US" dirty="0"/>
              <a:t>Academic Publication</a:t>
            </a:r>
          </a:p>
        </p:txBody>
      </p:sp>
      <p:sp>
        <p:nvSpPr>
          <p:cNvPr id="3" name="Content Placeholder 2">
            <a:extLst>
              <a:ext uri="{FF2B5EF4-FFF2-40B4-BE49-F238E27FC236}">
                <a16:creationId xmlns:a16="http://schemas.microsoft.com/office/drawing/2014/main" id="{2C7171FB-641B-4905-BFBE-6437E2B365CC}"/>
              </a:ext>
            </a:extLst>
          </p:cNvPr>
          <p:cNvSpPr>
            <a:spLocks noGrp="1"/>
          </p:cNvSpPr>
          <p:nvPr>
            <p:ph idx="1"/>
            <p:custDataLst>
              <p:tags r:id="rId3"/>
            </p:custDataLst>
          </p:nvPr>
        </p:nvSpPr>
        <p:spPr/>
        <p:txBody>
          <a:bodyPr/>
          <a:lstStyle/>
          <a:p>
            <a:r>
              <a:rPr lang="en-US" dirty="0"/>
              <a:t>I have published a paper</a:t>
            </a:r>
          </a:p>
          <a:p>
            <a:pPr lvl="1"/>
            <a:r>
              <a:rPr lang="en-US" dirty="0"/>
              <a:t>All paid by the tax money (hosted in Germany) and my own</a:t>
            </a:r>
          </a:p>
          <a:p>
            <a:pPr lvl="1"/>
            <a:r>
              <a:rPr lang="en-US" dirty="0"/>
              <a:t>In total, from zero to publication, cost around $8000</a:t>
            </a:r>
          </a:p>
          <a:p>
            <a:pPr>
              <a:buSzPts val="100"/>
            </a:pPr>
            <a:r>
              <a:rPr lang="en-US" dirty="0">
                <a:solidFill>
                  <a:schemeClr val="tx1">
                    <a:alpha val="0"/>
                  </a:schemeClr>
                </a:solidFill>
              </a:rPr>
              <a:t>When I wanted to publish this, I had the following options:</a:t>
            </a:r>
          </a:p>
          <a:p>
            <a:pPr lvl="1">
              <a:buSzPts val="100"/>
            </a:pPr>
            <a:r>
              <a:rPr lang="en-US" dirty="0">
                <a:solidFill>
                  <a:schemeClr val="tx1">
                    <a:alpha val="0"/>
                  </a:schemeClr>
                </a:solidFill>
              </a:rPr>
              <a:t>Free: have no rights, not me not the public, no one</a:t>
            </a:r>
          </a:p>
          <a:p>
            <a:pPr lvl="1">
              <a:buSzPts val="100"/>
            </a:pPr>
            <a:r>
              <a:rPr lang="en-US" dirty="0">
                <a:solidFill>
                  <a:schemeClr val="tx1">
                    <a:alpha val="0"/>
                  </a:schemeClr>
                </a:solidFill>
              </a:rPr>
              <a:t>Free*: Have some rights, but behind the paywall; $15 for the access</a:t>
            </a:r>
          </a:p>
          <a:p>
            <a:pPr lvl="1">
              <a:buSzPts val="100"/>
            </a:pPr>
            <a:r>
              <a:rPr lang="en-US" dirty="0">
                <a:solidFill>
                  <a:schemeClr val="tx1">
                    <a:alpha val="0"/>
                  </a:schemeClr>
                </a:solidFill>
              </a:rPr>
              <a:t>Paid: have some rights, and open access for the public; $400 one-time fee</a:t>
            </a:r>
          </a:p>
          <a:p>
            <a:endParaRPr lang="en-US" dirty="0"/>
          </a:p>
          <a:p>
            <a:endParaRPr lang="en-US" dirty="0"/>
          </a:p>
        </p:txBody>
      </p:sp>
    </p:spTree>
    <p:custDataLst>
      <p:tags r:id="rId1"/>
    </p:custDataLst>
    <p:extLst>
      <p:ext uri="{BB962C8B-B14F-4D97-AF65-F5344CB8AC3E}">
        <p14:creationId xmlns:p14="http://schemas.microsoft.com/office/powerpoint/2010/main" val="521235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835E-E200-460E-AF29-326DEB834271}"/>
              </a:ext>
            </a:extLst>
          </p:cNvPr>
          <p:cNvSpPr>
            <a:spLocks noGrp="1"/>
          </p:cNvSpPr>
          <p:nvPr>
            <p:ph type="title"/>
            <p:custDataLst>
              <p:tags r:id="rId2"/>
            </p:custDataLst>
          </p:nvPr>
        </p:nvSpPr>
        <p:spPr/>
        <p:txBody>
          <a:bodyPr/>
          <a:lstStyle/>
          <a:p>
            <a:r>
              <a:rPr lang="en-US" dirty="0"/>
              <a:t>Academic Publication</a:t>
            </a:r>
          </a:p>
        </p:txBody>
      </p:sp>
      <p:sp>
        <p:nvSpPr>
          <p:cNvPr id="3" name="Content Placeholder 2">
            <a:extLst>
              <a:ext uri="{FF2B5EF4-FFF2-40B4-BE49-F238E27FC236}">
                <a16:creationId xmlns:a16="http://schemas.microsoft.com/office/drawing/2014/main" id="{2C7171FB-641B-4905-BFBE-6437E2B365CC}"/>
              </a:ext>
            </a:extLst>
          </p:cNvPr>
          <p:cNvSpPr>
            <a:spLocks noGrp="1"/>
          </p:cNvSpPr>
          <p:nvPr>
            <p:ph idx="1"/>
            <p:custDataLst>
              <p:tags r:id="rId3"/>
            </p:custDataLst>
          </p:nvPr>
        </p:nvSpPr>
        <p:spPr/>
        <p:txBody>
          <a:bodyPr/>
          <a:lstStyle/>
          <a:p>
            <a:r>
              <a:rPr lang="en-US" dirty="0"/>
              <a:t>I have published a paper</a:t>
            </a:r>
          </a:p>
          <a:p>
            <a:pPr lvl="1"/>
            <a:r>
              <a:rPr lang="en-US" dirty="0"/>
              <a:t>All paid by the tax money (hosted in Germany) and my own</a:t>
            </a:r>
          </a:p>
          <a:p>
            <a:pPr lvl="1"/>
            <a:r>
              <a:rPr lang="en-US" dirty="0"/>
              <a:t>In total, from zero to publication, cost around $8000</a:t>
            </a:r>
          </a:p>
          <a:p>
            <a:r>
              <a:rPr lang="en-US" dirty="0"/>
              <a:t>When I wanted to publish this, I had the following options:</a:t>
            </a:r>
          </a:p>
          <a:p>
            <a:pPr lvl="1"/>
            <a:r>
              <a:rPr lang="en-US" dirty="0"/>
              <a:t>Free: have no rights, not me not the public, no one</a:t>
            </a:r>
          </a:p>
          <a:p>
            <a:pPr lvl="1"/>
            <a:r>
              <a:rPr lang="en-US" dirty="0"/>
              <a:t>Free*: Have some rights, but behind the paywall; $15 for the access</a:t>
            </a:r>
          </a:p>
          <a:p>
            <a:pPr lvl="1"/>
            <a:r>
              <a:rPr lang="en-US" dirty="0"/>
              <a:t>Paid: have some rights, and open access for the public; $400 one-time fee</a:t>
            </a:r>
          </a:p>
          <a:p>
            <a:endParaRPr lang="en-US" dirty="0"/>
          </a:p>
          <a:p>
            <a:endParaRPr lang="en-US" dirty="0"/>
          </a:p>
        </p:txBody>
      </p:sp>
    </p:spTree>
    <p:custDataLst>
      <p:tags r:id="rId1"/>
    </p:custDataLst>
    <p:extLst>
      <p:ext uri="{BB962C8B-B14F-4D97-AF65-F5344CB8AC3E}">
        <p14:creationId xmlns:p14="http://schemas.microsoft.com/office/powerpoint/2010/main" val="2472566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835E-E200-460E-AF29-326DEB834271}"/>
              </a:ext>
            </a:extLst>
          </p:cNvPr>
          <p:cNvSpPr>
            <a:spLocks noGrp="1"/>
          </p:cNvSpPr>
          <p:nvPr>
            <p:ph type="title"/>
            <p:custDataLst>
              <p:tags r:id="rId2"/>
            </p:custDataLst>
          </p:nvPr>
        </p:nvSpPr>
        <p:spPr/>
        <p:txBody>
          <a:bodyPr/>
          <a:lstStyle/>
          <a:p>
            <a:r>
              <a:rPr lang="en-US" dirty="0"/>
              <a:t>Academic Publication</a:t>
            </a:r>
          </a:p>
        </p:txBody>
      </p:sp>
      <p:sp>
        <p:nvSpPr>
          <p:cNvPr id="3" name="Content Placeholder 2">
            <a:extLst>
              <a:ext uri="{FF2B5EF4-FFF2-40B4-BE49-F238E27FC236}">
                <a16:creationId xmlns:a16="http://schemas.microsoft.com/office/drawing/2014/main" id="{2C7171FB-641B-4905-BFBE-6437E2B365CC}"/>
              </a:ext>
            </a:extLst>
          </p:cNvPr>
          <p:cNvSpPr>
            <a:spLocks noGrp="1"/>
          </p:cNvSpPr>
          <p:nvPr>
            <p:ph idx="1"/>
            <p:custDataLst>
              <p:tags r:id="rId3"/>
            </p:custDataLst>
          </p:nvPr>
        </p:nvSpPr>
        <p:spPr/>
        <p:txBody>
          <a:bodyPr/>
          <a:lstStyle/>
          <a:p>
            <a:r>
              <a:rPr lang="en-US" dirty="0"/>
              <a:t>I have published a paper</a:t>
            </a:r>
          </a:p>
          <a:p>
            <a:pPr lvl="1"/>
            <a:r>
              <a:rPr lang="en-US" dirty="0"/>
              <a:t>All paid by the tax money (hosted in Germany) and my own</a:t>
            </a:r>
          </a:p>
          <a:p>
            <a:pPr lvl="1"/>
            <a:r>
              <a:rPr lang="en-US" dirty="0"/>
              <a:t>In total, from zero to publication, cost around $8000</a:t>
            </a:r>
          </a:p>
          <a:p>
            <a:r>
              <a:rPr lang="en-US" dirty="0"/>
              <a:t>When I wanted to publish this, I had the following options:</a:t>
            </a:r>
          </a:p>
          <a:p>
            <a:pPr lvl="1"/>
            <a:r>
              <a:rPr lang="en-US" dirty="0"/>
              <a:t>Free: have no rights, not me not the public, no one</a:t>
            </a:r>
          </a:p>
          <a:p>
            <a:pPr lvl="1"/>
            <a:r>
              <a:rPr lang="en-US" dirty="0"/>
              <a:t>Free*: Have some rights, but behind the paywall; $15 for the access</a:t>
            </a:r>
          </a:p>
          <a:p>
            <a:pPr lvl="1"/>
            <a:r>
              <a:rPr lang="en-US" dirty="0"/>
              <a:t>Paid: have some rights, and open access for the public; $400 one-time fee</a:t>
            </a:r>
          </a:p>
          <a:p>
            <a:endParaRPr lang="en-US" dirty="0"/>
          </a:p>
          <a:p>
            <a:endParaRPr lang="en-US" dirty="0"/>
          </a:p>
        </p:txBody>
      </p:sp>
      <p:pic>
        <p:nvPicPr>
          <p:cNvPr id="5" name="Picture 4">
            <a:extLst>
              <a:ext uri="{FF2B5EF4-FFF2-40B4-BE49-F238E27FC236}">
                <a16:creationId xmlns:a16="http://schemas.microsoft.com/office/drawing/2014/main" id="{40D9FD78-7B2C-4912-859A-7D3D546CD298}"/>
              </a:ext>
            </a:extLst>
          </p:cNvPr>
          <p:cNvPicPr>
            <a:picLocks noChangeAspect="1"/>
          </p:cNvPicPr>
          <p:nvPr>
            <p:custDataLst>
              <p:tags r:id="rId4"/>
            </p:custDataLst>
          </p:nvPr>
        </p:nvPicPr>
        <p:blipFill>
          <a:blip r:embed="rId6"/>
          <a:stretch>
            <a:fillRect/>
          </a:stretch>
        </p:blipFill>
        <p:spPr>
          <a:xfrm>
            <a:off x="3305905" y="4760053"/>
            <a:ext cx="5580189" cy="1998067"/>
          </a:xfrm>
          <a:prstGeom prst="rect">
            <a:avLst/>
          </a:prstGeom>
        </p:spPr>
      </p:pic>
    </p:spTree>
    <p:custDataLst>
      <p:tags r:id="rId1"/>
    </p:custDataLst>
    <p:extLst>
      <p:ext uri="{BB962C8B-B14F-4D97-AF65-F5344CB8AC3E}">
        <p14:creationId xmlns:p14="http://schemas.microsoft.com/office/powerpoint/2010/main" val="163817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AF688-ECD6-0C31-7EDC-321C7CCB487A}"/>
              </a:ext>
            </a:extLst>
          </p:cNvPr>
          <p:cNvSpPr>
            <a:spLocks noGrp="1"/>
          </p:cNvSpPr>
          <p:nvPr>
            <p:ph type="title"/>
          </p:nvPr>
        </p:nvSpPr>
        <p:spPr/>
        <p:txBody>
          <a:bodyPr/>
          <a:lstStyle/>
          <a:p>
            <a:r>
              <a:rPr lang="en-US" dirty="0"/>
              <a:t>The Problem</a:t>
            </a:r>
          </a:p>
        </p:txBody>
      </p:sp>
      <p:sp>
        <p:nvSpPr>
          <p:cNvPr id="5" name="Text Placeholder 4">
            <a:extLst>
              <a:ext uri="{FF2B5EF4-FFF2-40B4-BE49-F238E27FC236}">
                <a16:creationId xmlns:a16="http://schemas.microsoft.com/office/drawing/2014/main" id="{8593D2D6-B833-9E18-C4EB-06F1D5CC0D1F}"/>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1953819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C4D12-091E-4FB7-8FF4-EB1561D8CB6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560122" y="0"/>
            <a:ext cx="9071756"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custDataLst>
              <p:tags r:id="rId3"/>
            </p:custDataLst>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custDataLst>
      <p:tags r:id="rId1"/>
    </p:custDataLst>
    <p:extLst>
      <p:ext uri="{BB962C8B-B14F-4D97-AF65-F5344CB8AC3E}">
        <p14:creationId xmlns:p14="http://schemas.microsoft.com/office/powerpoint/2010/main" val="1551069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763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custDataLst>
              <p:tags r:id="rId2"/>
            </p:custDataLst>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custDataLst>
              <p:tags r:id="rId3"/>
            </p:custDataLst>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custDataLst>
              <p:tags r:id="rId4"/>
            </p:custDataLst>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custDataLst>
              <p:tags r:id="rId5"/>
            </p:custDataLst>
          </p:nvPr>
        </p:nvSpPr>
        <p:spPr>
          <a:xfrm rot="16200000">
            <a:off x="3758488" y="1696479"/>
            <a:ext cx="814390" cy="307777"/>
          </a:xfrm>
          <a:prstGeom prst="rect">
            <a:avLst/>
          </a:prstGeom>
          <a:noFill/>
        </p:spPr>
        <p:txBody>
          <a:bodyPr wrap="square" rtlCol="0">
            <a:spAutoFit/>
          </a:bodyPr>
          <a:lstStyle/>
          <a:p>
            <a:r>
              <a:rPr lang="en-US" sz="1400" dirty="0"/>
              <a:t>Features</a:t>
            </a:r>
          </a:p>
        </p:txBody>
      </p:sp>
    </p:spTree>
    <p:custDataLst>
      <p:tags r:id="rId1"/>
    </p:custDataLst>
    <p:extLst>
      <p:ext uri="{BB962C8B-B14F-4D97-AF65-F5344CB8AC3E}">
        <p14:creationId xmlns:p14="http://schemas.microsoft.com/office/powerpoint/2010/main" val="2484001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custDataLst>
              <p:tags r:id="rId2"/>
            </p:custDataLst>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custDataLst>
              <p:tags r:id="rId3"/>
            </p:custDataLst>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custDataLst>
              <p:tags r:id="rId4"/>
            </p:custDataLst>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custDataLst>
              <p:tags r:id="rId5"/>
            </p:custDataLst>
          </p:nvPr>
        </p:nvSpPr>
        <p:spPr>
          <a:xfrm rot="16200000">
            <a:off x="3758488" y="1696479"/>
            <a:ext cx="814390" cy="307777"/>
          </a:xfrm>
          <a:prstGeom prst="rect">
            <a:avLst/>
          </a:prstGeom>
          <a:noFill/>
        </p:spPr>
        <p:txBody>
          <a:bodyPr wrap="squar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custDataLst>
              <p:tags r:id="rId6"/>
            </p:custDataLst>
          </p:nvPr>
        </p:nvSpPr>
        <p:spPr>
          <a:xfrm>
            <a:off x="4368883" y="1785695"/>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7220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custDataLst>
              <p:tags r:id="rId2"/>
            </p:custDataLst>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custDataLst>
              <p:tags r:id="rId3"/>
            </p:custDataLst>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custDataLst>
              <p:tags r:id="rId4"/>
            </p:custDataLst>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custDataLst>
              <p:tags r:id="rId5"/>
            </p:custDataLst>
          </p:nvPr>
        </p:nvSpPr>
        <p:spPr>
          <a:xfrm rot="16200000">
            <a:off x="3758488" y="1696479"/>
            <a:ext cx="814390" cy="307777"/>
          </a:xfrm>
          <a:prstGeom prst="rect">
            <a:avLst/>
          </a:prstGeom>
          <a:noFill/>
        </p:spPr>
        <p:txBody>
          <a:bodyPr wrap="squar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custDataLst>
              <p:tags r:id="rId6"/>
            </p:custDataLst>
          </p:nvPr>
        </p:nvSpPr>
        <p:spPr>
          <a:xfrm>
            <a:off x="4368883" y="1785695"/>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custDataLst>
              <p:tags r:id="rId7"/>
            </p:custDataLst>
          </p:nvPr>
        </p:nvSpPr>
        <p:spPr>
          <a:xfrm>
            <a:off x="4986948" y="2090087"/>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custDataLst>
              <p:tags r:id="rId8"/>
            </p:custDataLst>
          </p:nvPr>
        </p:nvCxnSpPr>
        <p:spPr>
          <a:xfrm rot="10800000" flipV="1">
            <a:off x="3691550" y="2132421"/>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custDataLst>
              <p:tags r:id="rId9"/>
            </p:custDataLst>
          </p:nvPr>
        </p:nvSpPr>
        <p:spPr>
          <a:xfrm>
            <a:off x="2588141" y="3050342"/>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User standard</a:t>
            </a:r>
          </a:p>
        </p:txBody>
      </p:sp>
    </p:spTree>
    <p:custDataLst>
      <p:tags r:id="rId1"/>
    </p:custDataLst>
    <p:extLst>
      <p:ext uri="{BB962C8B-B14F-4D97-AF65-F5344CB8AC3E}">
        <p14:creationId xmlns:p14="http://schemas.microsoft.com/office/powerpoint/2010/main" val="3443563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custDataLst>
              <p:tags r:id="rId2"/>
            </p:custDataLst>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custDataLst>
              <p:tags r:id="rId3"/>
            </p:custDataLst>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custDataLst>
              <p:tags r:id="rId4"/>
            </p:custDataLst>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custDataLst>
              <p:tags r:id="rId5"/>
            </p:custDataLst>
          </p:nvPr>
        </p:nvSpPr>
        <p:spPr>
          <a:xfrm rot="16200000">
            <a:off x="3758488" y="1696479"/>
            <a:ext cx="814390" cy="307777"/>
          </a:xfrm>
          <a:prstGeom prst="rect">
            <a:avLst/>
          </a:prstGeom>
          <a:noFill/>
        </p:spPr>
        <p:txBody>
          <a:bodyPr wrap="squar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custDataLst>
              <p:tags r:id="rId6"/>
            </p:custDataLst>
          </p:nvPr>
        </p:nvSpPr>
        <p:spPr>
          <a:xfrm>
            <a:off x="4368883" y="1785695"/>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custDataLst>
              <p:tags r:id="rId7"/>
            </p:custDataLst>
          </p:nvPr>
        </p:nvSpPr>
        <p:spPr>
          <a:xfrm>
            <a:off x="4986948" y="2090087"/>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custDataLst>
              <p:tags r:id="rId8"/>
            </p:custDataLst>
          </p:nvPr>
        </p:nvCxnSpPr>
        <p:spPr>
          <a:xfrm rot="10800000" flipV="1">
            <a:off x="3691550" y="2132421"/>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custDataLst>
              <p:tags r:id="rId9"/>
            </p:custDataLst>
          </p:nvPr>
        </p:nvSpPr>
        <p:spPr>
          <a:xfrm>
            <a:off x="2588141" y="3050342"/>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User standard</a:t>
            </a:r>
          </a:p>
        </p:txBody>
      </p:sp>
      <p:sp>
        <p:nvSpPr>
          <p:cNvPr id="17" name="Oval 16">
            <a:extLst>
              <a:ext uri="{FF2B5EF4-FFF2-40B4-BE49-F238E27FC236}">
                <a16:creationId xmlns:a16="http://schemas.microsoft.com/office/drawing/2014/main" id="{BB473118-54BD-41DE-9355-C9B4541FA2BD}"/>
              </a:ext>
            </a:extLst>
          </p:cNvPr>
          <p:cNvSpPr/>
          <p:nvPr>
            <p:custDataLst>
              <p:tags r:id="rId10"/>
            </p:custDataLst>
          </p:nvPr>
        </p:nvSpPr>
        <p:spPr>
          <a:xfrm>
            <a:off x="5274815" y="1743361"/>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C7BC04DC-5EFC-4B16-BD09-B98844995073}"/>
              </a:ext>
            </a:extLst>
          </p:cNvPr>
          <p:cNvCxnSpPr>
            <a:cxnSpLocks/>
            <a:stCxn id="17" idx="1"/>
            <a:endCxn id="20" idx="1"/>
          </p:cNvCxnSpPr>
          <p:nvPr>
            <p:custDataLst>
              <p:tags r:id="rId11"/>
            </p:custDataLst>
          </p:nvPr>
        </p:nvCxnSpPr>
        <p:spPr>
          <a:xfrm rot="16200000" flipV="1">
            <a:off x="4699610" y="1206984"/>
            <a:ext cx="474950" cy="622602"/>
          </a:xfrm>
          <a:prstGeom prst="curved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EB5CE6C1-28B5-4C41-8CF7-DAEAEC36B67D}"/>
              </a:ext>
            </a:extLst>
          </p:cNvPr>
          <p:cNvSpPr txBox="1"/>
          <p:nvPr>
            <p:custDataLst>
              <p:tags r:id="rId12"/>
            </p:custDataLst>
          </p:nvPr>
        </p:nvSpPr>
        <p:spPr>
          <a:xfrm>
            <a:off x="5909816" y="1142310"/>
            <a:ext cx="157011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Wide spread adoption</a:t>
            </a:r>
          </a:p>
        </p:txBody>
      </p:sp>
    </p:spTree>
    <p:custDataLst>
      <p:tags r:id="rId1"/>
    </p:custDataLst>
    <p:extLst>
      <p:ext uri="{BB962C8B-B14F-4D97-AF65-F5344CB8AC3E}">
        <p14:creationId xmlns:p14="http://schemas.microsoft.com/office/powerpoint/2010/main" val="549686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custDataLst>
              <p:tags r:id="rId2"/>
            </p:custDataLst>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custDataLst>
              <p:tags r:id="rId3"/>
            </p:custDataLst>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custDataLst>
              <p:tags r:id="rId4"/>
            </p:custDataLst>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custDataLst>
              <p:tags r:id="rId5"/>
            </p:custDataLst>
          </p:nvPr>
        </p:nvSpPr>
        <p:spPr>
          <a:xfrm rot="16200000">
            <a:off x="3758488" y="1696479"/>
            <a:ext cx="814390" cy="307777"/>
          </a:xfrm>
          <a:prstGeom prst="rect">
            <a:avLst/>
          </a:prstGeom>
          <a:noFill/>
        </p:spPr>
        <p:txBody>
          <a:bodyPr wrap="squar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custDataLst>
              <p:tags r:id="rId6"/>
            </p:custDataLst>
          </p:nvPr>
        </p:nvSpPr>
        <p:spPr>
          <a:xfrm>
            <a:off x="4368883" y="1785695"/>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custDataLst>
              <p:tags r:id="rId7"/>
            </p:custDataLst>
          </p:nvPr>
        </p:nvSpPr>
        <p:spPr>
          <a:xfrm>
            <a:off x="4986948" y="2090087"/>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custDataLst>
              <p:tags r:id="rId8"/>
            </p:custDataLst>
          </p:nvPr>
        </p:nvCxnSpPr>
        <p:spPr>
          <a:xfrm rot="10800000" flipV="1">
            <a:off x="3691550" y="2132421"/>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custDataLst>
              <p:tags r:id="rId9"/>
            </p:custDataLst>
          </p:nvPr>
        </p:nvSpPr>
        <p:spPr>
          <a:xfrm>
            <a:off x="2588141" y="3050342"/>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User standard</a:t>
            </a:r>
          </a:p>
        </p:txBody>
      </p:sp>
      <p:sp>
        <p:nvSpPr>
          <p:cNvPr id="17" name="Oval 16">
            <a:extLst>
              <a:ext uri="{FF2B5EF4-FFF2-40B4-BE49-F238E27FC236}">
                <a16:creationId xmlns:a16="http://schemas.microsoft.com/office/drawing/2014/main" id="{BB473118-54BD-41DE-9355-C9B4541FA2BD}"/>
              </a:ext>
            </a:extLst>
          </p:cNvPr>
          <p:cNvSpPr/>
          <p:nvPr>
            <p:custDataLst>
              <p:tags r:id="rId10"/>
            </p:custDataLst>
          </p:nvPr>
        </p:nvSpPr>
        <p:spPr>
          <a:xfrm>
            <a:off x="5274815" y="1743361"/>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C7BC04DC-5EFC-4B16-BD09-B98844995073}"/>
              </a:ext>
            </a:extLst>
          </p:cNvPr>
          <p:cNvCxnSpPr>
            <a:cxnSpLocks/>
            <a:stCxn id="17" idx="1"/>
            <a:endCxn id="20" idx="1"/>
          </p:cNvCxnSpPr>
          <p:nvPr>
            <p:custDataLst>
              <p:tags r:id="rId11"/>
            </p:custDataLst>
          </p:nvPr>
        </p:nvCxnSpPr>
        <p:spPr>
          <a:xfrm rot="16200000" flipV="1">
            <a:off x="4699610" y="1206984"/>
            <a:ext cx="474950" cy="622602"/>
          </a:xfrm>
          <a:prstGeom prst="curved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EB5CE6C1-28B5-4C41-8CF7-DAEAEC36B67D}"/>
              </a:ext>
            </a:extLst>
          </p:cNvPr>
          <p:cNvSpPr txBox="1"/>
          <p:nvPr>
            <p:custDataLst>
              <p:tags r:id="rId12"/>
            </p:custDataLst>
          </p:nvPr>
        </p:nvSpPr>
        <p:spPr>
          <a:xfrm>
            <a:off x="5909816" y="1142310"/>
            <a:ext cx="157011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Wide spread adoption</a:t>
            </a:r>
          </a:p>
        </p:txBody>
      </p:sp>
      <p:sp>
        <p:nvSpPr>
          <p:cNvPr id="22" name="Oval 21">
            <a:extLst>
              <a:ext uri="{FF2B5EF4-FFF2-40B4-BE49-F238E27FC236}">
                <a16:creationId xmlns:a16="http://schemas.microsoft.com/office/drawing/2014/main" id="{0AF14DDA-FBA2-485C-A481-992497592555}"/>
              </a:ext>
            </a:extLst>
          </p:cNvPr>
          <p:cNvSpPr/>
          <p:nvPr>
            <p:custDataLst>
              <p:tags r:id="rId13"/>
            </p:custDataLst>
          </p:nvPr>
        </p:nvSpPr>
        <p:spPr>
          <a:xfrm>
            <a:off x="6572944" y="2965675"/>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45970A8-1465-400A-A9FC-6DDA4FBE8D0B}"/>
              </a:ext>
            </a:extLst>
          </p:cNvPr>
          <p:cNvCxnSpPr>
            <a:cxnSpLocks/>
          </p:cNvCxnSpPr>
          <p:nvPr>
            <p:custDataLst>
              <p:tags r:id="rId14"/>
            </p:custDataLst>
          </p:nvPr>
        </p:nvCxnSpPr>
        <p:spPr>
          <a:xfrm>
            <a:off x="6646415" y="2999082"/>
            <a:ext cx="1174137" cy="892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4C374F8E-8E9A-40DB-A977-66DE1F116660}"/>
              </a:ext>
            </a:extLst>
          </p:cNvPr>
          <p:cNvSpPr txBox="1"/>
          <p:nvPr>
            <p:custDataLst>
              <p:tags r:id="rId15"/>
            </p:custDataLst>
          </p:nvPr>
        </p:nvSpPr>
        <p:spPr>
          <a:xfrm>
            <a:off x="7949620" y="2869508"/>
            <a:ext cx="1332801"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“standard” edition</a:t>
            </a:r>
          </a:p>
        </p:txBody>
      </p:sp>
    </p:spTree>
    <p:custDataLst>
      <p:tags r:id="rId1"/>
    </p:custDataLst>
    <p:extLst>
      <p:ext uri="{BB962C8B-B14F-4D97-AF65-F5344CB8AC3E}">
        <p14:creationId xmlns:p14="http://schemas.microsoft.com/office/powerpoint/2010/main" val="505171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custDataLst>
              <p:tags r:id="rId2"/>
            </p:custDataLst>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custDataLst>
              <p:tags r:id="rId3"/>
            </p:custDataLst>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custDataLst>
              <p:tags r:id="rId4"/>
            </p:custDataLst>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custDataLst>
              <p:tags r:id="rId5"/>
            </p:custDataLst>
          </p:nvPr>
        </p:nvSpPr>
        <p:spPr>
          <a:xfrm rot="16200000">
            <a:off x="3758488" y="1696479"/>
            <a:ext cx="814390" cy="307777"/>
          </a:xfrm>
          <a:prstGeom prst="rect">
            <a:avLst/>
          </a:prstGeom>
          <a:noFill/>
        </p:spPr>
        <p:txBody>
          <a:bodyPr wrap="squar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custDataLst>
              <p:tags r:id="rId6"/>
            </p:custDataLst>
          </p:nvPr>
        </p:nvSpPr>
        <p:spPr>
          <a:xfrm>
            <a:off x="4368883" y="1785695"/>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custDataLst>
              <p:tags r:id="rId7"/>
            </p:custDataLst>
          </p:nvPr>
        </p:nvSpPr>
        <p:spPr>
          <a:xfrm>
            <a:off x="4986948" y="2090087"/>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custDataLst>
              <p:tags r:id="rId8"/>
            </p:custDataLst>
          </p:nvPr>
        </p:nvCxnSpPr>
        <p:spPr>
          <a:xfrm rot="10800000" flipV="1">
            <a:off x="3691550" y="2132421"/>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custDataLst>
              <p:tags r:id="rId9"/>
            </p:custDataLst>
          </p:nvPr>
        </p:nvSpPr>
        <p:spPr>
          <a:xfrm>
            <a:off x="2588141" y="3050342"/>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User standard</a:t>
            </a:r>
          </a:p>
        </p:txBody>
      </p:sp>
      <p:sp>
        <p:nvSpPr>
          <p:cNvPr id="17" name="Oval 16">
            <a:extLst>
              <a:ext uri="{FF2B5EF4-FFF2-40B4-BE49-F238E27FC236}">
                <a16:creationId xmlns:a16="http://schemas.microsoft.com/office/drawing/2014/main" id="{BB473118-54BD-41DE-9355-C9B4541FA2BD}"/>
              </a:ext>
            </a:extLst>
          </p:cNvPr>
          <p:cNvSpPr/>
          <p:nvPr>
            <p:custDataLst>
              <p:tags r:id="rId10"/>
            </p:custDataLst>
          </p:nvPr>
        </p:nvSpPr>
        <p:spPr>
          <a:xfrm>
            <a:off x="5274815" y="1743361"/>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C7BC04DC-5EFC-4B16-BD09-B98844995073}"/>
              </a:ext>
            </a:extLst>
          </p:cNvPr>
          <p:cNvCxnSpPr>
            <a:cxnSpLocks/>
            <a:stCxn id="17" idx="1"/>
            <a:endCxn id="20" idx="1"/>
          </p:cNvCxnSpPr>
          <p:nvPr>
            <p:custDataLst>
              <p:tags r:id="rId11"/>
            </p:custDataLst>
          </p:nvPr>
        </p:nvCxnSpPr>
        <p:spPr>
          <a:xfrm rot="16200000" flipV="1">
            <a:off x="4699610" y="1206984"/>
            <a:ext cx="474950" cy="622602"/>
          </a:xfrm>
          <a:prstGeom prst="curved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EB5CE6C1-28B5-4C41-8CF7-DAEAEC36B67D}"/>
              </a:ext>
            </a:extLst>
          </p:cNvPr>
          <p:cNvSpPr txBox="1"/>
          <p:nvPr>
            <p:custDataLst>
              <p:tags r:id="rId12"/>
            </p:custDataLst>
          </p:nvPr>
        </p:nvSpPr>
        <p:spPr>
          <a:xfrm>
            <a:off x="5909816" y="1142310"/>
            <a:ext cx="157011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Wide spread adoption</a:t>
            </a:r>
          </a:p>
        </p:txBody>
      </p:sp>
      <p:sp>
        <p:nvSpPr>
          <p:cNvPr id="22" name="Oval 21">
            <a:extLst>
              <a:ext uri="{FF2B5EF4-FFF2-40B4-BE49-F238E27FC236}">
                <a16:creationId xmlns:a16="http://schemas.microsoft.com/office/drawing/2014/main" id="{0AF14DDA-FBA2-485C-A481-992497592555}"/>
              </a:ext>
            </a:extLst>
          </p:cNvPr>
          <p:cNvSpPr/>
          <p:nvPr>
            <p:custDataLst>
              <p:tags r:id="rId13"/>
            </p:custDataLst>
          </p:nvPr>
        </p:nvSpPr>
        <p:spPr>
          <a:xfrm>
            <a:off x="6572944" y="2965675"/>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FDB6095-7091-49C2-93AE-CC51C52888C9}"/>
              </a:ext>
            </a:extLst>
          </p:cNvPr>
          <p:cNvCxnSpPr>
            <a:cxnSpLocks/>
          </p:cNvCxnSpPr>
          <p:nvPr>
            <p:custDataLst>
              <p:tags r:id="rId14"/>
            </p:custDataLst>
          </p:nvPr>
        </p:nvCxnSpPr>
        <p:spPr>
          <a:xfrm>
            <a:off x="5071615" y="2132421"/>
            <a:ext cx="27489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545970A8-1465-400A-A9FC-6DDA4FBE8D0B}"/>
              </a:ext>
            </a:extLst>
          </p:cNvPr>
          <p:cNvCxnSpPr>
            <a:cxnSpLocks/>
          </p:cNvCxnSpPr>
          <p:nvPr>
            <p:custDataLst>
              <p:tags r:id="rId15"/>
            </p:custDataLst>
          </p:nvPr>
        </p:nvCxnSpPr>
        <p:spPr>
          <a:xfrm>
            <a:off x="6646415" y="2999082"/>
            <a:ext cx="1174137" cy="892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31E7E964-771E-4C65-9462-B9C924A0FFFD}"/>
              </a:ext>
            </a:extLst>
          </p:cNvPr>
          <p:cNvSpPr txBox="1"/>
          <p:nvPr>
            <p:custDataLst>
              <p:tags r:id="rId16"/>
            </p:custDataLst>
          </p:nvPr>
        </p:nvSpPr>
        <p:spPr>
          <a:xfrm>
            <a:off x="7897207" y="1951587"/>
            <a:ext cx="1359218"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“premium” edition</a:t>
            </a:r>
          </a:p>
        </p:txBody>
      </p:sp>
      <p:sp>
        <p:nvSpPr>
          <p:cNvPr id="38" name="TextBox 37">
            <a:extLst>
              <a:ext uri="{FF2B5EF4-FFF2-40B4-BE49-F238E27FC236}">
                <a16:creationId xmlns:a16="http://schemas.microsoft.com/office/drawing/2014/main" id="{4C374F8E-8E9A-40DB-A977-66DE1F116660}"/>
              </a:ext>
            </a:extLst>
          </p:cNvPr>
          <p:cNvSpPr txBox="1"/>
          <p:nvPr>
            <p:custDataLst>
              <p:tags r:id="rId17"/>
            </p:custDataLst>
          </p:nvPr>
        </p:nvSpPr>
        <p:spPr>
          <a:xfrm>
            <a:off x="7949620" y="2869508"/>
            <a:ext cx="1332801"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“standard” edition</a:t>
            </a:r>
          </a:p>
        </p:txBody>
      </p:sp>
    </p:spTree>
    <p:custDataLst>
      <p:tags r:id="rId1"/>
    </p:custDataLst>
    <p:extLst>
      <p:ext uri="{BB962C8B-B14F-4D97-AF65-F5344CB8AC3E}">
        <p14:creationId xmlns:p14="http://schemas.microsoft.com/office/powerpoint/2010/main" val="4119650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custDataLst>
              <p:tags r:id="rId2"/>
            </p:custDataLst>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custDataLst>
              <p:tags r:id="rId3"/>
            </p:custDataLst>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custDataLst>
              <p:tags r:id="rId4"/>
            </p:custDataLst>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custDataLst>
              <p:tags r:id="rId5"/>
            </p:custDataLst>
          </p:nvPr>
        </p:nvSpPr>
        <p:spPr>
          <a:xfrm rot="16200000">
            <a:off x="3758488" y="1696479"/>
            <a:ext cx="814390" cy="307777"/>
          </a:xfrm>
          <a:prstGeom prst="rect">
            <a:avLst/>
          </a:prstGeom>
          <a:noFill/>
        </p:spPr>
        <p:txBody>
          <a:bodyPr wrap="squar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custDataLst>
              <p:tags r:id="rId6"/>
            </p:custDataLst>
          </p:nvPr>
        </p:nvSpPr>
        <p:spPr>
          <a:xfrm>
            <a:off x="4368883" y="1785695"/>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custDataLst>
              <p:tags r:id="rId7"/>
            </p:custDataLst>
          </p:nvPr>
        </p:nvSpPr>
        <p:spPr>
          <a:xfrm>
            <a:off x="4986948" y="2090087"/>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custDataLst>
              <p:tags r:id="rId8"/>
            </p:custDataLst>
          </p:nvPr>
        </p:nvCxnSpPr>
        <p:spPr>
          <a:xfrm rot="10800000" flipV="1">
            <a:off x="3691550" y="2132421"/>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custDataLst>
              <p:tags r:id="rId9"/>
            </p:custDataLst>
          </p:nvPr>
        </p:nvSpPr>
        <p:spPr>
          <a:xfrm>
            <a:off x="2588141" y="3050342"/>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User standard</a:t>
            </a:r>
          </a:p>
        </p:txBody>
      </p:sp>
      <p:sp>
        <p:nvSpPr>
          <p:cNvPr id="17" name="Oval 16">
            <a:extLst>
              <a:ext uri="{FF2B5EF4-FFF2-40B4-BE49-F238E27FC236}">
                <a16:creationId xmlns:a16="http://schemas.microsoft.com/office/drawing/2014/main" id="{BB473118-54BD-41DE-9355-C9B4541FA2BD}"/>
              </a:ext>
            </a:extLst>
          </p:cNvPr>
          <p:cNvSpPr/>
          <p:nvPr>
            <p:custDataLst>
              <p:tags r:id="rId10"/>
            </p:custDataLst>
          </p:nvPr>
        </p:nvSpPr>
        <p:spPr>
          <a:xfrm>
            <a:off x="5274815" y="1743361"/>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C7BC04DC-5EFC-4B16-BD09-B98844995073}"/>
              </a:ext>
            </a:extLst>
          </p:cNvPr>
          <p:cNvCxnSpPr>
            <a:cxnSpLocks/>
            <a:stCxn id="17" idx="1"/>
            <a:endCxn id="20" idx="1"/>
          </p:cNvCxnSpPr>
          <p:nvPr>
            <p:custDataLst>
              <p:tags r:id="rId11"/>
            </p:custDataLst>
          </p:nvPr>
        </p:nvCxnSpPr>
        <p:spPr>
          <a:xfrm rot="16200000" flipV="1">
            <a:off x="4699610" y="1206984"/>
            <a:ext cx="474950" cy="622602"/>
          </a:xfrm>
          <a:prstGeom prst="curved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EB5CE6C1-28B5-4C41-8CF7-DAEAEC36B67D}"/>
              </a:ext>
            </a:extLst>
          </p:cNvPr>
          <p:cNvSpPr txBox="1"/>
          <p:nvPr>
            <p:custDataLst>
              <p:tags r:id="rId12"/>
            </p:custDataLst>
          </p:nvPr>
        </p:nvSpPr>
        <p:spPr>
          <a:xfrm>
            <a:off x="5909816" y="1142310"/>
            <a:ext cx="157011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Wide spread adoption</a:t>
            </a:r>
          </a:p>
        </p:txBody>
      </p:sp>
      <p:sp>
        <p:nvSpPr>
          <p:cNvPr id="22" name="Oval 21">
            <a:extLst>
              <a:ext uri="{FF2B5EF4-FFF2-40B4-BE49-F238E27FC236}">
                <a16:creationId xmlns:a16="http://schemas.microsoft.com/office/drawing/2014/main" id="{0AF14DDA-FBA2-485C-A481-992497592555}"/>
              </a:ext>
            </a:extLst>
          </p:cNvPr>
          <p:cNvSpPr/>
          <p:nvPr>
            <p:custDataLst>
              <p:tags r:id="rId13"/>
            </p:custDataLst>
          </p:nvPr>
        </p:nvSpPr>
        <p:spPr>
          <a:xfrm>
            <a:off x="6572944" y="2965675"/>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FDB6095-7091-49C2-93AE-CC51C52888C9}"/>
              </a:ext>
            </a:extLst>
          </p:cNvPr>
          <p:cNvCxnSpPr>
            <a:cxnSpLocks/>
          </p:cNvCxnSpPr>
          <p:nvPr>
            <p:custDataLst>
              <p:tags r:id="rId14"/>
            </p:custDataLst>
          </p:nvPr>
        </p:nvCxnSpPr>
        <p:spPr>
          <a:xfrm>
            <a:off x="5071615" y="2132421"/>
            <a:ext cx="27489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545970A8-1465-400A-A9FC-6DDA4FBE8D0B}"/>
              </a:ext>
            </a:extLst>
          </p:cNvPr>
          <p:cNvCxnSpPr>
            <a:cxnSpLocks/>
          </p:cNvCxnSpPr>
          <p:nvPr>
            <p:custDataLst>
              <p:tags r:id="rId15"/>
            </p:custDataLst>
          </p:nvPr>
        </p:nvCxnSpPr>
        <p:spPr>
          <a:xfrm>
            <a:off x="6646415" y="2999082"/>
            <a:ext cx="1174137" cy="892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31E7E964-771E-4C65-9462-B9C924A0FFFD}"/>
              </a:ext>
            </a:extLst>
          </p:cNvPr>
          <p:cNvSpPr txBox="1"/>
          <p:nvPr>
            <p:custDataLst>
              <p:tags r:id="rId16"/>
            </p:custDataLst>
          </p:nvPr>
        </p:nvSpPr>
        <p:spPr>
          <a:xfrm>
            <a:off x="7897207" y="1951587"/>
            <a:ext cx="1359218"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“premium” edition</a:t>
            </a:r>
          </a:p>
        </p:txBody>
      </p:sp>
      <p:sp>
        <p:nvSpPr>
          <p:cNvPr id="38" name="TextBox 37">
            <a:extLst>
              <a:ext uri="{FF2B5EF4-FFF2-40B4-BE49-F238E27FC236}">
                <a16:creationId xmlns:a16="http://schemas.microsoft.com/office/drawing/2014/main" id="{4C374F8E-8E9A-40DB-A977-66DE1F116660}"/>
              </a:ext>
            </a:extLst>
          </p:cNvPr>
          <p:cNvSpPr txBox="1"/>
          <p:nvPr>
            <p:custDataLst>
              <p:tags r:id="rId17"/>
            </p:custDataLst>
          </p:nvPr>
        </p:nvSpPr>
        <p:spPr>
          <a:xfrm>
            <a:off x="7949620" y="2869508"/>
            <a:ext cx="1332801"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“standard” edition</a:t>
            </a:r>
          </a:p>
        </p:txBody>
      </p:sp>
      <p:sp>
        <p:nvSpPr>
          <p:cNvPr id="18" name="TextBox 17">
            <a:extLst>
              <a:ext uri="{FF2B5EF4-FFF2-40B4-BE49-F238E27FC236}">
                <a16:creationId xmlns:a16="http://schemas.microsoft.com/office/drawing/2014/main" id="{D3A24CBB-F083-4F2B-B9CE-460A6B000C64}"/>
              </a:ext>
            </a:extLst>
          </p:cNvPr>
          <p:cNvSpPr txBox="1"/>
          <p:nvPr>
            <p:custDataLst>
              <p:tags r:id="rId18"/>
            </p:custDataLst>
          </p:nvPr>
        </p:nvSpPr>
        <p:spPr>
          <a:xfrm>
            <a:off x="2588141" y="4992415"/>
            <a:ext cx="7009622" cy="58477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en-US" sz="3200" dirty="0"/>
              <a:t>IT IS ALL THE SAME</a:t>
            </a:r>
          </a:p>
        </p:txBody>
      </p:sp>
      <p:sp>
        <p:nvSpPr>
          <p:cNvPr id="21" name="TextBox 20">
            <a:extLst>
              <a:ext uri="{FF2B5EF4-FFF2-40B4-BE49-F238E27FC236}">
                <a16:creationId xmlns:a16="http://schemas.microsoft.com/office/drawing/2014/main" id="{6BA279C0-4493-4C85-8697-A74D14EC0D63}"/>
              </a:ext>
            </a:extLst>
          </p:cNvPr>
          <p:cNvSpPr txBox="1"/>
          <p:nvPr>
            <p:custDataLst>
              <p:tags r:id="rId19"/>
            </p:custDataLst>
          </p:nvPr>
        </p:nvSpPr>
        <p:spPr>
          <a:xfrm>
            <a:off x="2216907" y="5712127"/>
            <a:ext cx="7880106" cy="369332"/>
          </a:xfrm>
          <a:prstGeom prst="rect">
            <a:avLst/>
          </a:prstGeom>
          <a:noFill/>
        </p:spPr>
        <p:txBody>
          <a:bodyPr wrap="none" rtlCol="0">
            <a:spAutoFit/>
          </a:bodyPr>
          <a:lstStyle/>
          <a:p>
            <a:r>
              <a:rPr lang="en-US" dirty="0"/>
              <a:t>As long as the publishing company is the copyright holder rather than the creator</a:t>
            </a:r>
          </a:p>
        </p:txBody>
      </p:sp>
    </p:spTree>
    <p:custDataLst>
      <p:tags r:id="rId1"/>
    </p:custDataLst>
    <p:extLst>
      <p:ext uri="{BB962C8B-B14F-4D97-AF65-F5344CB8AC3E}">
        <p14:creationId xmlns:p14="http://schemas.microsoft.com/office/powerpoint/2010/main" val="1415946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custDataLst>
              <p:tags r:id="rId2"/>
            </p:custDataLst>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custDataLst>
              <p:tags r:id="rId3"/>
            </p:custDataLst>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custDataLst>
              <p:tags r:id="rId4"/>
            </p:custDataLst>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custDataLst>
              <p:tags r:id="rId5"/>
            </p:custDataLst>
          </p:nvPr>
        </p:nvSpPr>
        <p:spPr>
          <a:xfrm rot="16200000">
            <a:off x="3758488" y="1696479"/>
            <a:ext cx="814390" cy="307777"/>
          </a:xfrm>
          <a:prstGeom prst="rect">
            <a:avLst/>
          </a:prstGeom>
          <a:noFill/>
        </p:spPr>
        <p:txBody>
          <a:bodyPr wrap="squar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custDataLst>
              <p:tags r:id="rId6"/>
            </p:custDataLst>
          </p:nvPr>
        </p:nvSpPr>
        <p:spPr>
          <a:xfrm>
            <a:off x="4368883" y="1785695"/>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custDataLst>
              <p:tags r:id="rId7"/>
            </p:custDataLst>
          </p:nvPr>
        </p:nvSpPr>
        <p:spPr>
          <a:xfrm>
            <a:off x="4986948" y="2090087"/>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custDataLst>
              <p:tags r:id="rId8"/>
            </p:custDataLst>
          </p:nvPr>
        </p:nvCxnSpPr>
        <p:spPr>
          <a:xfrm rot="10800000" flipV="1">
            <a:off x="3691550" y="2132421"/>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custDataLst>
              <p:tags r:id="rId9"/>
            </p:custDataLst>
          </p:nvPr>
        </p:nvSpPr>
        <p:spPr>
          <a:xfrm>
            <a:off x="2588141" y="3050342"/>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User standard</a:t>
            </a:r>
          </a:p>
        </p:txBody>
      </p:sp>
      <p:sp>
        <p:nvSpPr>
          <p:cNvPr id="17" name="Oval 16">
            <a:extLst>
              <a:ext uri="{FF2B5EF4-FFF2-40B4-BE49-F238E27FC236}">
                <a16:creationId xmlns:a16="http://schemas.microsoft.com/office/drawing/2014/main" id="{BB473118-54BD-41DE-9355-C9B4541FA2BD}"/>
              </a:ext>
            </a:extLst>
          </p:cNvPr>
          <p:cNvSpPr/>
          <p:nvPr>
            <p:custDataLst>
              <p:tags r:id="rId10"/>
            </p:custDataLst>
          </p:nvPr>
        </p:nvSpPr>
        <p:spPr>
          <a:xfrm>
            <a:off x="5274815" y="1743361"/>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C7BC04DC-5EFC-4B16-BD09-B98844995073}"/>
              </a:ext>
            </a:extLst>
          </p:cNvPr>
          <p:cNvCxnSpPr>
            <a:cxnSpLocks/>
            <a:stCxn id="17" idx="1"/>
            <a:endCxn id="20" idx="1"/>
          </p:cNvCxnSpPr>
          <p:nvPr>
            <p:custDataLst>
              <p:tags r:id="rId11"/>
            </p:custDataLst>
          </p:nvPr>
        </p:nvCxnSpPr>
        <p:spPr>
          <a:xfrm rot="16200000" flipV="1">
            <a:off x="4699610" y="1206984"/>
            <a:ext cx="474950" cy="622602"/>
          </a:xfrm>
          <a:prstGeom prst="curved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EB5CE6C1-28B5-4C41-8CF7-DAEAEC36B67D}"/>
              </a:ext>
            </a:extLst>
          </p:cNvPr>
          <p:cNvSpPr txBox="1"/>
          <p:nvPr>
            <p:custDataLst>
              <p:tags r:id="rId12"/>
            </p:custDataLst>
          </p:nvPr>
        </p:nvSpPr>
        <p:spPr>
          <a:xfrm>
            <a:off x="5909816" y="1142310"/>
            <a:ext cx="157011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Wide spread adoption</a:t>
            </a:r>
          </a:p>
        </p:txBody>
      </p:sp>
      <p:sp>
        <p:nvSpPr>
          <p:cNvPr id="22" name="Oval 21">
            <a:extLst>
              <a:ext uri="{FF2B5EF4-FFF2-40B4-BE49-F238E27FC236}">
                <a16:creationId xmlns:a16="http://schemas.microsoft.com/office/drawing/2014/main" id="{0AF14DDA-FBA2-485C-A481-992497592555}"/>
              </a:ext>
            </a:extLst>
          </p:cNvPr>
          <p:cNvSpPr/>
          <p:nvPr>
            <p:custDataLst>
              <p:tags r:id="rId13"/>
            </p:custDataLst>
          </p:nvPr>
        </p:nvSpPr>
        <p:spPr>
          <a:xfrm>
            <a:off x="6572944" y="2965675"/>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FDB6095-7091-49C2-93AE-CC51C52888C9}"/>
              </a:ext>
            </a:extLst>
          </p:cNvPr>
          <p:cNvCxnSpPr>
            <a:cxnSpLocks/>
          </p:cNvCxnSpPr>
          <p:nvPr>
            <p:custDataLst>
              <p:tags r:id="rId14"/>
            </p:custDataLst>
          </p:nvPr>
        </p:nvCxnSpPr>
        <p:spPr>
          <a:xfrm>
            <a:off x="5071615" y="2132421"/>
            <a:ext cx="27489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545970A8-1465-400A-A9FC-6DDA4FBE8D0B}"/>
              </a:ext>
            </a:extLst>
          </p:cNvPr>
          <p:cNvCxnSpPr>
            <a:cxnSpLocks/>
          </p:cNvCxnSpPr>
          <p:nvPr>
            <p:custDataLst>
              <p:tags r:id="rId15"/>
            </p:custDataLst>
          </p:nvPr>
        </p:nvCxnSpPr>
        <p:spPr>
          <a:xfrm>
            <a:off x="6646415" y="2999082"/>
            <a:ext cx="1174137" cy="892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31E7E964-771E-4C65-9462-B9C924A0FFFD}"/>
              </a:ext>
            </a:extLst>
          </p:cNvPr>
          <p:cNvSpPr txBox="1"/>
          <p:nvPr>
            <p:custDataLst>
              <p:tags r:id="rId16"/>
            </p:custDataLst>
          </p:nvPr>
        </p:nvSpPr>
        <p:spPr>
          <a:xfrm>
            <a:off x="7897207" y="1951587"/>
            <a:ext cx="1359218"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“premium” edition</a:t>
            </a:r>
          </a:p>
        </p:txBody>
      </p:sp>
      <p:sp>
        <p:nvSpPr>
          <p:cNvPr id="38" name="TextBox 37">
            <a:extLst>
              <a:ext uri="{FF2B5EF4-FFF2-40B4-BE49-F238E27FC236}">
                <a16:creationId xmlns:a16="http://schemas.microsoft.com/office/drawing/2014/main" id="{4C374F8E-8E9A-40DB-A977-66DE1F116660}"/>
              </a:ext>
            </a:extLst>
          </p:cNvPr>
          <p:cNvSpPr txBox="1"/>
          <p:nvPr>
            <p:custDataLst>
              <p:tags r:id="rId17"/>
            </p:custDataLst>
          </p:nvPr>
        </p:nvSpPr>
        <p:spPr>
          <a:xfrm>
            <a:off x="7949620" y="2869508"/>
            <a:ext cx="1332801"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“standard” edition</a:t>
            </a:r>
          </a:p>
        </p:txBody>
      </p:sp>
      <p:sp>
        <p:nvSpPr>
          <p:cNvPr id="18" name="TextBox 17">
            <a:extLst>
              <a:ext uri="{FF2B5EF4-FFF2-40B4-BE49-F238E27FC236}">
                <a16:creationId xmlns:a16="http://schemas.microsoft.com/office/drawing/2014/main" id="{D3A24CBB-F083-4F2B-B9CE-460A6B000C64}"/>
              </a:ext>
            </a:extLst>
          </p:cNvPr>
          <p:cNvSpPr txBox="1"/>
          <p:nvPr>
            <p:custDataLst>
              <p:tags r:id="rId18"/>
            </p:custDataLst>
          </p:nvPr>
        </p:nvSpPr>
        <p:spPr>
          <a:xfrm>
            <a:off x="2588141" y="4992415"/>
            <a:ext cx="7009622" cy="58477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en-US" sz="3200" dirty="0"/>
              <a:t>IT IS ALL THE SAME</a:t>
            </a:r>
          </a:p>
        </p:txBody>
      </p:sp>
      <p:sp>
        <p:nvSpPr>
          <p:cNvPr id="21" name="TextBox 20">
            <a:extLst>
              <a:ext uri="{FF2B5EF4-FFF2-40B4-BE49-F238E27FC236}">
                <a16:creationId xmlns:a16="http://schemas.microsoft.com/office/drawing/2014/main" id="{6BA279C0-4493-4C85-8697-A74D14EC0D63}"/>
              </a:ext>
            </a:extLst>
          </p:cNvPr>
          <p:cNvSpPr txBox="1"/>
          <p:nvPr>
            <p:custDataLst>
              <p:tags r:id="rId19"/>
            </p:custDataLst>
          </p:nvPr>
        </p:nvSpPr>
        <p:spPr>
          <a:xfrm>
            <a:off x="2216907" y="5712127"/>
            <a:ext cx="7880106" cy="369332"/>
          </a:xfrm>
          <a:prstGeom prst="rect">
            <a:avLst/>
          </a:prstGeom>
          <a:noFill/>
        </p:spPr>
        <p:txBody>
          <a:bodyPr wrap="none" rtlCol="0">
            <a:spAutoFit/>
          </a:bodyPr>
          <a:lstStyle/>
          <a:p>
            <a:r>
              <a:rPr lang="en-US" dirty="0"/>
              <a:t>As long as the publishing company is the copyright holder rather than the creator</a:t>
            </a:r>
          </a:p>
        </p:txBody>
      </p:sp>
      <p:sp>
        <p:nvSpPr>
          <p:cNvPr id="3" name="Arrow: Striped Right 2">
            <a:extLst>
              <a:ext uri="{FF2B5EF4-FFF2-40B4-BE49-F238E27FC236}">
                <a16:creationId xmlns:a16="http://schemas.microsoft.com/office/drawing/2014/main" id="{E2D87EEE-A416-4767-B615-39F297A2EF63}"/>
              </a:ext>
            </a:extLst>
          </p:cNvPr>
          <p:cNvSpPr/>
          <p:nvPr>
            <p:custDataLst>
              <p:tags r:id="rId20"/>
            </p:custDataLst>
          </p:nvPr>
        </p:nvSpPr>
        <p:spPr>
          <a:xfrm>
            <a:off x="10460736" y="6336792"/>
            <a:ext cx="1645920" cy="521208"/>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Solution</a:t>
            </a:r>
          </a:p>
        </p:txBody>
      </p:sp>
    </p:spTree>
    <p:custDataLst>
      <p:tags r:id="rId1"/>
    </p:custDataLst>
    <p:extLst>
      <p:ext uri="{BB962C8B-B14F-4D97-AF65-F5344CB8AC3E}">
        <p14:creationId xmlns:p14="http://schemas.microsoft.com/office/powerpoint/2010/main" val="3342839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082197-BEE6-4ED9-A13D-DA6E2F0C5AA6}"/>
              </a:ext>
            </a:extLst>
          </p:cNvPr>
          <p:cNvGrpSpPr/>
          <p:nvPr/>
        </p:nvGrpSpPr>
        <p:grpSpPr>
          <a:xfrm>
            <a:off x="-1" y="0"/>
            <a:ext cx="12192001" cy="6858000"/>
            <a:chOff x="-1" y="0"/>
            <a:chExt cx="12192001" cy="6858000"/>
          </a:xfrm>
        </p:grpSpPr>
        <p:pic>
          <p:nvPicPr>
            <p:cNvPr id="5" name="Picture 4" descr="Captain Jack Sparrow HD wallpapers free download | Wallpaperbetter">
              <a:extLst>
                <a:ext uri="{FF2B5EF4-FFF2-40B4-BE49-F238E27FC236}">
                  <a16:creationId xmlns:a16="http://schemas.microsoft.com/office/drawing/2014/main" id="{4FBFDC1C-EB54-4611-9601-77B8F0D76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31533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D27783-8D57-4691-A0C6-9EFCE8BAA937}"/>
                </a:ext>
              </a:extLst>
            </p:cNvPr>
            <p:cNvSpPr/>
            <p:nvPr/>
          </p:nvSpPr>
          <p:spPr>
            <a:xfrm>
              <a:off x="8686800" y="0"/>
              <a:ext cx="3505200" cy="6858000"/>
            </a:xfrm>
            <a:prstGeom prst="rect">
              <a:avLst/>
            </a:prstGeom>
            <a:gradFill flip="none" rotWithShape="1">
              <a:gsLst>
                <a:gs pos="46000">
                  <a:srgbClr val="A0A0A0">
                    <a:alpha val="96000"/>
                  </a:srgbClr>
                </a:gs>
                <a:gs pos="0">
                  <a:schemeClr val="bg1">
                    <a:alpha val="0"/>
                  </a:schemeClr>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hought Bubble: Cloud 9">
            <a:extLst>
              <a:ext uri="{FF2B5EF4-FFF2-40B4-BE49-F238E27FC236}">
                <a16:creationId xmlns:a16="http://schemas.microsoft.com/office/drawing/2014/main" id="{8CA8C5B7-F8C2-4890-834E-803262EAC6A8}"/>
              </a:ext>
            </a:extLst>
          </p:cNvPr>
          <p:cNvSpPr/>
          <p:nvPr/>
        </p:nvSpPr>
        <p:spPr>
          <a:xfrm>
            <a:off x="7229856" y="2441448"/>
            <a:ext cx="3166872" cy="1536192"/>
          </a:xfrm>
          <a:prstGeom prst="cloudCallout">
            <a:avLst>
              <a:gd name="adj1" fmla="val -84366"/>
              <a:gd name="adj2" fmla="val 720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Piracy can't be stealing,</a:t>
            </a:r>
            <a:br>
              <a:rPr lang="en-US" dirty="0"/>
            </a:br>
            <a:r>
              <a:rPr lang="en-US" dirty="0"/>
              <a:t> if paying for it isn't owning.</a:t>
            </a:r>
          </a:p>
        </p:txBody>
      </p:sp>
    </p:spTree>
    <p:custDataLst>
      <p:tags r:id="rId1"/>
    </p:custDataLst>
    <p:extLst>
      <p:ext uri="{BB962C8B-B14F-4D97-AF65-F5344CB8AC3E}">
        <p14:creationId xmlns:p14="http://schemas.microsoft.com/office/powerpoint/2010/main" val="1684218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C4D12-091E-4FB7-8FF4-EB1561D8CB6E}"/>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560122" y="0"/>
            <a:ext cx="9071756" cy="6858000"/>
          </a:xfrm>
          <a:prstGeom prst="rect">
            <a:avLst/>
          </a:prstGeom>
        </p:spPr>
      </p:pic>
    </p:spTree>
    <p:custDataLst>
      <p:tags r:id="rId1"/>
    </p:custDataLst>
    <p:extLst>
      <p:ext uri="{BB962C8B-B14F-4D97-AF65-F5344CB8AC3E}">
        <p14:creationId xmlns:p14="http://schemas.microsoft.com/office/powerpoint/2010/main" val="1889546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1A949-BD26-47C0-AC9C-78BABD6A41C3}"/>
              </a:ext>
            </a:extLst>
          </p:cNvPr>
          <p:cNvSpPr>
            <a:spLocks noGrp="1"/>
          </p:cNvSpPr>
          <p:nvPr>
            <p:ph type="title"/>
          </p:nvPr>
        </p:nvSpPr>
        <p:spPr/>
        <p:txBody>
          <a:bodyPr/>
          <a:lstStyle/>
          <a:p>
            <a:r>
              <a:rPr lang="en-US" dirty="0"/>
              <a:t>How does it work?</a:t>
            </a:r>
          </a:p>
        </p:txBody>
      </p:sp>
      <p:sp>
        <p:nvSpPr>
          <p:cNvPr id="2" name="Text Placeholder 1">
            <a:extLst>
              <a:ext uri="{FF2B5EF4-FFF2-40B4-BE49-F238E27FC236}">
                <a16:creationId xmlns:a16="http://schemas.microsoft.com/office/drawing/2014/main" id="{137062CB-6C07-E24F-FC3D-5F1B9450BE0B}"/>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2177534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Client-Server Relationship. If you are have spent any length of… | by  Joshjnunez | Medium">
            <a:extLst>
              <a:ext uri="{FF2B5EF4-FFF2-40B4-BE49-F238E27FC236}">
                <a16:creationId xmlns:a16="http://schemas.microsoft.com/office/drawing/2014/main" id="{F4A127F0-7431-449E-82AD-83BDFCA20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54302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2P Definition - What is a peer-to-peer network?">
            <a:extLst>
              <a:ext uri="{FF2B5EF4-FFF2-40B4-BE49-F238E27FC236}">
                <a16:creationId xmlns:a16="http://schemas.microsoft.com/office/drawing/2014/main" id="{F604D880-FE30-4D97-BE3A-9D0A0679F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825" y="1238181"/>
            <a:ext cx="6106350" cy="56198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9B44EE-C328-496B-B11B-88C276FCDE5F}"/>
              </a:ext>
            </a:extLst>
          </p:cNvPr>
          <p:cNvSpPr txBox="1"/>
          <p:nvPr/>
        </p:nvSpPr>
        <p:spPr>
          <a:xfrm>
            <a:off x="3538344" y="407184"/>
            <a:ext cx="5115311" cy="830997"/>
          </a:xfrm>
          <a:prstGeom prst="rect">
            <a:avLst/>
          </a:prstGeom>
          <a:noFill/>
        </p:spPr>
        <p:txBody>
          <a:bodyPr wrap="none" rtlCol="0">
            <a:spAutoFit/>
          </a:bodyPr>
          <a:lstStyle/>
          <a:p>
            <a:r>
              <a:rPr lang="en-US" sz="4800" dirty="0"/>
              <a:t>Peer-to-Peer Model</a:t>
            </a:r>
          </a:p>
        </p:txBody>
      </p:sp>
    </p:spTree>
    <p:custDataLst>
      <p:tags r:id="rId1"/>
    </p:custDataLst>
    <p:extLst>
      <p:ext uri="{BB962C8B-B14F-4D97-AF65-F5344CB8AC3E}">
        <p14:creationId xmlns:p14="http://schemas.microsoft.com/office/powerpoint/2010/main" val="3813522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5B6FC5-C181-48DD-8DB7-B527F3A97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453" y="1340873"/>
            <a:ext cx="7425094" cy="5517127"/>
          </a:xfrm>
          <a:prstGeom prst="rect">
            <a:avLst/>
          </a:prstGeom>
        </p:spPr>
      </p:pic>
      <p:sp>
        <p:nvSpPr>
          <p:cNvPr id="7" name="TextBox 6">
            <a:extLst>
              <a:ext uri="{FF2B5EF4-FFF2-40B4-BE49-F238E27FC236}">
                <a16:creationId xmlns:a16="http://schemas.microsoft.com/office/drawing/2014/main" id="{64ADEE6A-119A-41C1-AF11-71D0CB71DE49}"/>
              </a:ext>
            </a:extLst>
          </p:cNvPr>
          <p:cNvSpPr txBox="1"/>
          <p:nvPr/>
        </p:nvSpPr>
        <p:spPr>
          <a:xfrm>
            <a:off x="4714660" y="356616"/>
            <a:ext cx="2762679" cy="830997"/>
          </a:xfrm>
          <a:prstGeom prst="rect">
            <a:avLst/>
          </a:prstGeom>
          <a:noFill/>
        </p:spPr>
        <p:txBody>
          <a:bodyPr wrap="none" rtlCol="0">
            <a:spAutoFit/>
          </a:bodyPr>
          <a:lstStyle/>
          <a:p>
            <a:r>
              <a:rPr lang="en-US" sz="4800" dirty="0"/>
              <a:t>Torrenting</a:t>
            </a:r>
          </a:p>
        </p:txBody>
      </p:sp>
    </p:spTree>
    <p:custDataLst>
      <p:tags r:id="rId1"/>
    </p:custDataLst>
    <p:extLst>
      <p:ext uri="{BB962C8B-B14F-4D97-AF65-F5344CB8AC3E}">
        <p14:creationId xmlns:p14="http://schemas.microsoft.com/office/powerpoint/2010/main" val="3886988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4E8535-31A9-41B0-39EF-D81386630B83}"/>
              </a:ext>
            </a:extLst>
          </p:cNvPr>
          <p:cNvPicPr>
            <a:picLocks noChangeAspect="1"/>
          </p:cNvPicPr>
          <p:nvPr/>
        </p:nvPicPr>
        <p:blipFill>
          <a:blip r:embed="rId3"/>
          <a:stretch>
            <a:fillRect/>
          </a:stretch>
        </p:blipFill>
        <p:spPr>
          <a:xfrm>
            <a:off x="0" y="126735"/>
            <a:ext cx="12192000" cy="6604529"/>
          </a:xfrm>
          <a:prstGeom prst="rect">
            <a:avLst/>
          </a:prstGeom>
        </p:spPr>
      </p:pic>
    </p:spTree>
    <p:custDataLst>
      <p:tags r:id="rId1"/>
    </p:custDataLst>
    <p:extLst>
      <p:ext uri="{BB962C8B-B14F-4D97-AF65-F5344CB8AC3E}">
        <p14:creationId xmlns:p14="http://schemas.microsoft.com/office/powerpoint/2010/main" val="2050852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B7BF3-4706-09AA-D30F-7EB6B1C5F23F}"/>
              </a:ext>
            </a:extLst>
          </p:cNvPr>
          <p:cNvPicPr>
            <a:picLocks noChangeAspect="1"/>
          </p:cNvPicPr>
          <p:nvPr/>
        </p:nvPicPr>
        <p:blipFill>
          <a:blip r:embed="rId3"/>
          <a:stretch>
            <a:fillRect/>
          </a:stretch>
        </p:blipFill>
        <p:spPr>
          <a:xfrm>
            <a:off x="0" y="120650"/>
            <a:ext cx="12192000" cy="6616700"/>
          </a:xfrm>
          <a:prstGeom prst="rect">
            <a:avLst/>
          </a:prstGeom>
        </p:spPr>
      </p:pic>
    </p:spTree>
    <p:custDataLst>
      <p:tags r:id="rId1"/>
    </p:custDataLst>
    <p:extLst>
      <p:ext uri="{BB962C8B-B14F-4D97-AF65-F5344CB8AC3E}">
        <p14:creationId xmlns:p14="http://schemas.microsoft.com/office/powerpoint/2010/main" val="4069337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2EE2A3-A3B6-4B5F-8DFD-5C019A497AF7}"/>
              </a:ext>
            </a:extLst>
          </p:cNvPr>
          <p:cNvSpPr txBox="1"/>
          <p:nvPr>
            <p:custDataLst>
              <p:tags r:id="rId2"/>
            </p:custDataLst>
          </p:nvPr>
        </p:nvSpPr>
        <p:spPr>
          <a:xfrm>
            <a:off x="3420139" y="407184"/>
            <a:ext cx="5351721" cy="830997"/>
          </a:xfrm>
          <a:prstGeom prst="rect">
            <a:avLst/>
          </a:prstGeom>
          <a:noFill/>
        </p:spPr>
        <p:txBody>
          <a:bodyPr wrap="none" rtlCol="0">
            <a:spAutoFit/>
          </a:bodyPr>
          <a:lstStyle/>
          <a:p>
            <a:r>
              <a:rPr lang="en-US" sz="4800" dirty="0"/>
              <a:t>The goddamn DMCA</a:t>
            </a:r>
          </a:p>
        </p:txBody>
      </p:sp>
    </p:spTree>
    <p:custDataLst>
      <p:tags r:id="rId1"/>
    </p:custDataLst>
    <p:extLst>
      <p:ext uri="{BB962C8B-B14F-4D97-AF65-F5344CB8AC3E}">
        <p14:creationId xmlns:p14="http://schemas.microsoft.com/office/powerpoint/2010/main" val="959046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22808B-D24F-41DB-855D-50F1C6FC04C6}"/>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 y="1351383"/>
            <a:ext cx="12192000" cy="4155233"/>
          </a:xfrm>
          <a:prstGeom prst="rect">
            <a:avLst/>
          </a:prstGeom>
        </p:spPr>
      </p:pic>
      <p:sp>
        <p:nvSpPr>
          <p:cNvPr id="8" name="TextBox 7">
            <a:extLst>
              <a:ext uri="{FF2B5EF4-FFF2-40B4-BE49-F238E27FC236}">
                <a16:creationId xmlns:a16="http://schemas.microsoft.com/office/drawing/2014/main" id="{5A2EE2A3-A3B6-4B5F-8DFD-5C019A497AF7}"/>
              </a:ext>
            </a:extLst>
          </p:cNvPr>
          <p:cNvSpPr txBox="1"/>
          <p:nvPr>
            <p:custDataLst>
              <p:tags r:id="rId3"/>
            </p:custDataLst>
          </p:nvPr>
        </p:nvSpPr>
        <p:spPr>
          <a:xfrm>
            <a:off x="3420139" y="407184"/>
            <a:ext cx="5351721" cy="830997"/>
          </a:xfrm>
          <a:prstGeom prst="rect">
            <a:avLst/>
          </a:prstGeom>
          <a:noFill/>
        </p:spPr>
        <p:txBody>
          <a:bodyPr wrap="none" rtlCol="0">
            <a:spAutoFit/>
          </a:bodyPr>
          <a:lstStyle/>
          <a:p>
            <a:r>
              <a:rPr lang="en-US" sz="4800" dirty="0"/>
              <a:t>The goddamn DMCA</a:t>
            </a:r>
          </a:p>
        </p:txBody>
      </p:sp>
    </p:spTree>
    <p:custDataLst>
      <p:tags r:id="rId1"/>
    </p:custDataLst>
    <p:extLst>
      <p:ext uri="{BB962C8B-B14F-4D97-AF65-F5344CB8AC3E}">
        <p14:creationId xmlns:p14="http://schemas.microsoft.com/office/powerpoint/2010/main" val="201713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22808B-D24F-41DB-855D-50F1C6FC04C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 y="1351383"/>
            <a:ext cx="12192000" cy="4155233"/>
          </a:xfrm>
          <a:prstGeom prst="rect">
            <a:avLst/>
          </a:prstGeom>
        </p:spPr>
      </p:pic>
      <p:sp>
        <p:nvSpPr>
          <p:cNvPr id="8" name="TextBox 7">
            <a:extLst>
              <a:ext uri="{FF2B5EF4-FFF2-40B4-BE49-F238E27FC236}">
                <a16:creationId xmlns:a16="http://schemas.microsoft.com/office/drawing/2014/main" id="{5A2EE2A3-A3B6-4B5F-8DFD-5C019A497AF7}"/>
              </a:ext>
            </a:extLst>
          </p:cNvPr>
          <p:cNvSpPr txBox="1"/>
          <p:nvPr>
            <p:custDataLst>
              <p:tags r:id="rId3"/>
            </p:custDataLst>
          </p:nvPr>
        </p:nvSpPr>
        <p:spPr>
          <a:xfrm>
            <a:off x="3420139" y="407184"/>
            <a:ext cx="5351721" cy="830997"/>
          </a:xfrm>
          <a:prstGeom prst="rect">
            <a:avLst/>
          </a:prstGeom>
          <a:noFill/>
        </p:spPr>
        <p:txBody>
          <a:bodyPr wrap="none" rtlCol="0">
            <a:spAutoFit/>
          </a:bodyPr>
          <a:lstStyle/>
          <a:p>
            <a:r>
              <a:rPr lang="en-US" sz="4800" dirty="0"/>
              <a:t>The goddamn DMCA</a:t>
            </a:r>
          </a:p>
        </p:txBody>
      </p:sp>
      <p:sp>
        <p:nvSpPr>
          <p:cNvPr id="9" name="Rectangle 8">
            <a:extLst>
              <a:ext uri="{FF2B5EF4-FFF2-40B4-BE49-F238E27FC236}">
                <a16:creationId xmlns:a16="http://schemas.microsoft.com/office/drawing/2014/main" id="{C2506CBD-F276-4A34-B4CC-079C9B6C73DB}"/>
              </a:ext>
            </a:extLst>
          </p:cNvPr>
          <p:cNvSpPr/>
          <p:nvPr>
            <p:custDataLst>
              <p:tags r:id="rId4"/>
            </p:custDataLst>
          </p:nvPr>
        </p:nvSpPr>
        <p:spPr>
          <a:xfrm>
            <a:off x="0" y="1353312"/>
            <a:ext cx="12192000" cy="41422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592C02-C394-4778-86DF-5065F5D3CDFC}"/>
              </a:ext>
            </a:extLst>
          </p:cNvPr>
          <p:cNvSpPr txBox="1"/>
          <p:nvPr>
            <p:custDataLst>
              <p:tags r:id="rId5"/>
            </p:custDataLst>
          </p:nvPr>
        </p:nvSpPr>
        <p:spPr>
          <a:xfrm>
            <a:off x="2977895" y="5619818"/>
            <a:ext cx="6236208" cy="461665"/>
          </a:xfrm>
          <a:prstGeom prst="rect">
            <a:avLst/>
          </a:prstGeom>
          <a:noFill/>
        </p:spPr>
        <p:txBody>
          <a:bodyPr wrap="square">
            <a:spAutoFit/>
          </a:bodyPr>
          <a:lstStyle/>
          <a:p>
            <a:pPr algn="ctr"/>
            <a:r>
              <a:rPr lang="en-US" sz="2400" dirty="0"/>
              <a:t>It all goes to the publishers, not creators!</a:t>
            </a:r>
          </a:p>
        </p:txBody>
      </p:sp>
    </p:spTree>
    <p:custDataLst>
      <p:tags r:id="rId1"/>
    </p:custDataLst>
    <p:extLst>
      <p:ext uri="{BB962C8B-B14F-4D97-AF65-F5344CB8AC3E}">
        <p14:creationId xmlns:p14="http://schemas.microsoft.com/office/powerpoint/2010/main" val="1583194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3075-B9B4-675D-60AB-46EA9EF2A96C}"/>
              </a:ext>
            </a:extLst>
          </p:cNvPr>
          <p:cNvSpPr>
            <a:spLocks noGrp="1"/>
          </p:cNvSpPr>
          <p:nvPr>
            <p:ph type="title"/>
          </p:nvPr>
        </p:nvSpPr>
        <p:spPr/>
        <p:txBody>
          <a:bodyPr/>
          <a:lstStyle/>
          <a:p>
            <a:r>
              <a:rPr lang="en-US" dirty="0"/>
              <a:t>It is a war behind the scene</a:t>
            </a:r>
          </a:p>
        </p:txBody>
      </p:sp>
      <p:pic>
        <p:nvPicPr>
          <p:cNvPr id="4" name="Content Placeholder 3">
            <a:extLst>
              <a:ext uri="{FF2B5EF4-FFF2-40B4-BE49-F238E27FC236}">
                <a16:creationId xmlns:a16="http://schemas.microsoft.com/office/drawing/2014/main" id="{1683F8BC-C969-933B-347D-9BEDB9DEA4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61400" y="3155772"/>
            <a:ext cx="4092400" cy="2967771"/>
          </a:xfrm>
          <a:prstGeom prst="rect">
            <a:avLst/>
          </a:prstGeom>
        </p:spPr>
      </p:pic>
      <p:sp>
        <p:nvSpPr>
          <p:cNvPr id="10" name="TextBox 9">
            <a:extLst>
              <a:ext uri="{FF2B5EF4-FFF2-40B4-BE49-F238E27FC236}">
                <a16:creationId xmlns:a16="http://schemas.microsoft.com/office/drawing/2014/main" id="{83EAA111-CA69-56A6-7C6C-F3744ACD1378}"/>
              </a:ext>
            </a:extLst>
          </p:cNvPr>
          <p:cNvSpPr txBox="1"/>
          <p:nvPr/>
        </p:nvSpPr>
        <p:spPr>
          <a:xfrm>
            <a:off x="8282564" y="6123543"/>
            <a:ext cx="2050072" cy="369332"/>
          </a:xfrm>
          <a:prstGeom prst="rect">
            <a:avLst/>
          </a:prstGeom>
          <a:noFill/>
        </p:spPr>
        <p:txBody>
          <a:bodyPr wrap="square">
            <a:spAutoFit/>
          </a:bodyPr>
          <a:lstStyle/>
          <a:p>
            <a:pPr algn="ctr"/>
            <a:r>
              <a:rPr lang="en-US" dirty="0" err="1"/>
              <a:t>Gottfrid</a:t>
            </a:r>
            <a:r>
              <a:rPr lang="en-US" dirty="0"/>
              <a:t> </a:t>
            </a:r>
            <a:r>
              <a:rPr lang="en-US" dirty="0" err="1"/>
              <a:t>Svartholm</a:t>
            </a:r>
            <a:endParaRPr lang="en-US" dirty="0"/>
          </a:p>
        </p:txBody>
      </p:sp>
      <p:pic>
        <p:nvPicPr>
          <p:cNvPr id="11" name="Picture 4" descr="The Pirate Bay - Wikipedia">
            <a:extLst>
              <a:ext uri="{FF2B5EF4-FFF2-40B4-BE49-F238E27FC236}">
                <a16:creationId xmlns:a16="http://schemas.microsoft.com/office/drawing/2014/main" id="{F815C7B0-B29A-BF34-32C3-AA53F6E17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920" y="1828800"/>
            <a:ext cx="4350908" cy="49268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68615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62481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2871333-BC97-4D06-819C-8169A35A6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11648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81A1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99F49A-4A1C-4503-8F17-BF0C3E8601D7}"/>
              </a:ext>
            </a:extLst>
          </p:cNvPr>
          <p:cNvPicPr>
            <a:picLocks noChangeAspect="1"/>
          </p:cNvPicPr>
          <p:nvPr/>
        </p:nvPicPr>
        <p:blipFill rotWithShape="1">
          <a:blip r:embed="rId5"/>
          <a:srcRect b="57287"/>
          <a:stretch/>
        </p:blipFill>
        <p:spPr>
          <a:xfrm>
            <a:off x="1259667" y="0"/>
            <a:ext cx="7020905" cy="1554353"/>
          </a:xfrm>
          <a:prstGeom prst="rect">
            <a:avLst/>
          </a:prstGeom>
        </p:spPr>
      </p:pic>
      <p:pic>
        <p:nvPicPr>
          <p:cNvPr id="7" name="Picture 6">
            <a:extLst>
              <a:ext uri="{FF2B5EF4-FFF2-40B4-BE49-F238E27FC236}">
                <a16:creationId xmlns:a16="http://schemas.microsoft.com/office/drawing/2014/main" id="{EE750806-7DC3-40FB-A286-7A2F0E7070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92907"/>
            <a:ext cx="12192000" cy="4651995"/>
          </a:xfrm>
          <a:prstGeom prst="rect">
            <a:avLst/>
          </a:prstGeom>
        </p:spPr>
      </p:pic>
      <p:grpSp>
        <p:nvGrpSpPr>
          <p:cNvPr id="13" name="Group 12">
            <a:extLst>
              <a:ext uri="{FF2B5EF4-FFF2-40B4-BE49-F238E27FC236}">
                <a16:creationId xmlns:a16="http://schemas.microsoft.com/office/drawing/2014/main" id="{E17ECFBC-B2F6-4F73-B1ED-91AB7A247953}"/>
              </a:ext>
            </a:extLst>
          </p:cNvPr>
          <p:cNvGrpSpPr/>
          <p:nvPr/>
        </p:nvGrpSpPr>
        <p:grpSpPr>
          <a:xfrm>
            <a:off x="9083062" y="71958"/>
            <a:ext cx="2635370" cy="1820949"/>
            <a:chOff x="9083062" y="71958"/>
            <a:chExt cx="2635370" cy="1820949"/>
          </a:xfrm>
        </p:grpSpPr>
        <p:pic>
          <p:nvPicPr>
            <p:cNvPr id="8" name="11-3">
              <a:hlinkClick r:id="" action="ppaction://media"/>
              <a:extLst>
                <a:ext uri="{FF2B5EF4-FFF2-40B4-BE49-F238E27FC236}">
                  <a16:creationId xmlns:a16="http://schemas.microsoft.com/office/drawing/2014/main" id="{CC044C3F-6E4C-4C37-87C0-025897CF1B6D}"/>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9083062" y="71958"/>
              <a:ext cx="2635370" cy="1482395"/>
            </a:xfrm>
            <a:prstGeom prst="rect">
              <a:avLst/>
            </a:prstGeom>
          </p:spPr>
        </p:pic>
        <p:sp>
          <p:nvSpPr>
            <p:cNvPr id="12" name="TextBox 11">
              <a:extLst>
                <a:ext uri="{FF2B5EF4-FFF2-40B4-BE49-F238E27FC236}">
                  <a16:creationId xmlns:a16="http://schemas.microsoft.com/office/drawing/2014/main" id="{BBA81C3F-30CB-431F-9680-89F25648F60D}"/>
                </a:ext>
              </a:extLst>
            </p:cNvPr>
            <p:cNvSpPr txBox="1"/>
            <p:nvPr/>
          </p:nvSpPr>
          <p:spPr>
            <a:xfrm>
              <a:off x="9246416" y="1554353"/>
              <a:ext cx="2308662" cy="338554"/>
            </a:xfrm>
            <a:prstGeom prst="rect">
              <a:avLst/>
            </a:prstGeom>
            <a:noFill/>
          </p:spPr>
          <p:txBody>
            <a:bodyPr wrap="square">
              <a:spAutoFit/>
            </a:bodyPr>
            <a:lstStyle/>
            <a:p>
              <a:pPr algn="ctr"/>
              <a:r>
                <a:rPr lang="en-US" sz="1600" dirty="0">
                  <a:solidFill>
                    <a:schemeClr val="bg1"/>
                  </a:solidFill>
                </a:rPr>
                <a:t>Alexandra </a:t>
              </a:r>
              <a:r>
                <a:rPr lang="en-US" sz="1600" dirty="0" err="1">
                  <a:solidFill>
                    <a:schemeClr val="bg1"/>
                  </a:solidFill>
                </a:rPr>
                <a:t>Elbakyan</a:t>
              </a:r>
              <a:endParaRPr lang="en-US" sz="1600" dirty="0">
                <a:solidFill>
                  <a:schemeClr val="bg1"/>
                </a:solidFill>
              </a:endParaRPr>
            </a:p>
          </p:txBody>
        </p:sp>
      </p:grpSp>
    </p:spTree>
    <p:custDataLst>
      <p:tags r:id="rId1"/>
    </p:custDataLst>
    <p:extLst>
      <p:ext uri="{BB962C8B-B14F-4D97-AF65-F5344CB8AC3E}">
        <p14:creationId xmlns:p14="http://schemas.microsoft.com/office/powerpoint/2010/main" val="2457597676"/>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2AAC46-49FF-4426-A33A-CF95762FEA48}"/>
              </a:ext>
            </a:extLst>
          </p:cNvPr>
          <p:cNvGrpSpPr/>
          <p:nvPr/>
        </p:nvGrpSpPr>
        <p:grpSpPr>
          <a:xfrm>
            <a:off x="1957877" y="379378"/>
            <a:ext cx="8276241" cy="6236545"/>
            <a:chOff x="1957877" y="379378"/>
            <a:chExt cx="8276241" cy="6236545"/>
          </a:xfrm>
        </p:grpSpPr>
        <p:pic>
          <p:nvPicPr>
            <p:cNvPr id="9" name="Picture 8">
              <a:extLst>
                <a:ext uri="{FF2B5EF4-FFF2-40B4-BE49-F238E27FC236}">
                  <a16:creationId xmlns:a16="http://schemas.microsoft.com/office/drawing/2014/main" id="{8C3928A3-B2F2-47E4-A5E6-8102164AE281}"/>
                </a:ext>
              </a:extLst>
            </p:cNvPr>
            <p:cNvPicPr>
              <a:picLocks noChangeAspect="1"/>
            </p:cNvPicPr>
            <p:nvPr/>
          </p:nvPicPr>
          <p:blipFill>
            <a:blip r:embed="rId3"/>
            <a:stretch>
              <a:fillRect/>
            </a:stretch>
          </p:blipFill>
          <p:spPr>
            <a:xfrm>
              <a:off x="1957877" y="379378"/>
              <a:ext cx="8276241" cy="5651770"/>
            </a:xfrm>
            <a:prstGeom prst="rect">
              <a:avLst/>
            </a:prstGeom>
          </p:spPr>
        </p:pic>
        <p:sp>
          <p:nvSpPr>
            <p:cNvPr id="10" name="TextBox 9">
              <a:extLst>
                <a:ext uri="{FF2B5EF4-FFF2-40B4-BE49-F238E27FC236}">
                  <a16:creationId xmlns:a16="http://schemas.microsoft.com/office/drawing/2014/main" id="{8727EB33-57C5-42BC-A33F-1FC31C7E9AC3}"/>
                </a:ext>
              </a:extLst>
            </p:cNvPr>
            <p:cNvSpPr txBox="1"/>
            <p:nvPr/>
          </p:nvSpPr>
          <p:spPr>
            <a:xfrm>
              <a:off x="2321213" y="6031148"/>
              <a:ext cx="7549567" cy="584775"/>
            </a:xfrm>
            <a:prstGeom prst="rect">
              <a:avLst/>
            </a:prstGeom>
            <a:noFill/>
          </p:spPr>
          <p:txBody>
            <a:bodyPr wrap="none" rtlCol="0">
              <a:spAutoFit/>
            </a:bodyPr>
            <a:lstStyle/>
            <a:p>
              <a:pPr algn="ctr"/>
              <a:r>
                <a:rPr lang="en-US" sz="1600" dirty="0"/>
                <a:t>The table shows countries that downloaded most papers from Sci-Hub in </a:t>
              </a:r>
              <a:r>
                <a:rPr lang="en-US" sz="1600" b="1" dirty="0"/>
                <a:t>the last month</a:t>
              </a:r>
              <a:r>
                <a:rPr lang="en-US" sz="1600" dirty="0"/>
                <a:t>,</a:t>
              </a:r>
              <a:br>
                <a:rPr lang="en-US" sz="1600" dirty="0"/>
              </a:br>
              <a:r>
                <a:rPr lang="en-US" sz="1600" dirty="0"/>
                <a:t> ordered by number of downloads.</a:t>
              </a:r>
            </a:p>
          </p:txBody>
        </p:sp>
      </p:grpSp>
    </p:spTree>
    <p:custDataLst>
      <p:tags r:id="rId1"/>
    </p:custDataLst>
    <p:extLst>
      <p:ext uri="{BB962C8B-B14F-4D97-AF65-F5344CB8AC3E}">
        <p14:creationId xmlns:p14="http://schemas.microsoft.com/office/powerpoint/2010/main" val="2586395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pPr>
              <a:buSzPts val="100"/>
            </a:pPr>
            <a:r>
              <a:rPr lang="en-US" dirty="0">
                <a:solidFill>
                  <a:schemeClr val="tx1">
                    <a:alpha val="0"/>
                  </a:schemeClr>
                </a:solidFill>
              </a:rPr>
              <a:t>Sci-Hub: already introduced</a:t>
            </a:r>
          </a:p>
          <a:p>
            <a:pPr>
              <a:buSzPts val="100"/>
            </a:pPr>
            <a:r>
              <a:rPr lang="en-US" dirty="0">
                <a:solidFill>
                  <a:schemeClr val="tx1">
                    <a:alpha val="0"/>
                  </a:schemeClr>
                </a:solidFill>
              </a:rPr>
              <a:t>Anna’s archive: replacement for Z-library</a:t>
            </a:r>
          </a:p>
          <a:p>
            <a:pPr>
              <a:buSzPts val="100"/>
            </a:pPr>
            <a:r>
              <a:rPr lang="en-US" dirty="0" err="1">
                <a:solidFill>
                  <a:schemeClr val="tx1">
                    <a:alpha val="0"/>
                  </a:schemeClr>
                </a:solidFill>
              </a:rPr>
              <a:t>NewPipe</a:t>
            </a:r>
            <a:r>
              <a:rPr lang="en-US" dirty="0">
                <a:solidFill>
                  <a:schemeClr val="tx1">
                    <a:alpha val="0"/>
                  </a:schemeClr>
                </a:solidFill>
              </a:rPr>
              <a:t>, </a:t>
            </a:r>
            <a:r>
              <a:rPr lang="en-US" dirty="0" err="1">
                <a:solidFill>
                  <a:schemeClr val="tx1">
                    <a:alpha val="0"/>
                  </a:schemeClr>
                </a:solidFill>
              </a:rPr>
              <a:t>Revanced</a:t>
            </a:r>
            <a:r>
              <a:rPr lang="en-US" dirty="0">
                <a:solidFill>
                  <a:schemeClr val="tx1">
                    <a:alpha val="0"/>
                  </a:schemeClr>
                </a:solidFill>
              </a:rPr>
              <a:t>, and </a:t>
            </a:r>
            <a:r>
              <a:rPr lang="en-US" dirty="0" err="1">
                <a:solidFill>
                  <a:schemeClr val="tx1">
                    <a:alpha val="0"/>
                  </a:schemeClr>
                </a:solidFill>
              </a:rPr>
              <a:t>ReturnYouTubeDislike</a:t>
            </a:r>
            <a:r>
              <a:rPr lang="en-US" dirty="0">
                <a:solidFill>
                  <a:schemeClr val="tx1">
                    <a:alpha val="0"/>
                  </a:schemeClr>
                </a:solidFill>
              </a:rPr>
              <a:t>: “fix” YouTube</a:t>
            </a:r>
          </a:p>
          <a:p>
            <a:pPr>
              <a:buSzPts val="100"/>
            </a:pPr>
            <a:r>
              <a:rPr lang="en-US" dirty="0">
                <a:solidFill>
                  <a:schemeClr val="tx1">
                    <a:alpha val="0"/>
                  </a:schemeClr>
                </a:solidFill>
              </a:rPr>
              <a:t>Media:</a:t>
            </a:r>
          </a:p>
          <a:p>
            <a:pPr lvl="1">
              <a:buSzPts val="100"/>
            </a:pPr>
            <a:r>
              <a:rPr lang="en-US" dirty="0" err="1">
                <a:solidFill>
                  <a:schemeClr val="tx1">
                    <a:alpha val="0"/>
                  </a:schemeClr>
                </a:solidFill>
              </a:rPr>
              <a:t>TorrentGalaxy</a:t>
            </a:r>
            <a:r>
              <a:rPr lang="en-US" dirty="0">
                <a:solidFill>
                  <a:schemeClr val="tx1">
                    <a:alpha val="0"/>
                  </a:schemeClr>
                </a:solidFill>
              </a:rPr>
              <a:t>: Movies, games, software, music, TV series, etc.</a:t>
            </a:r>
          </a:p>
          <a:p>
            <a:pPr lvl="1">
              <a:buSzPts val="100"/>
            </a:pPr>
            <a:r>
              <a:rPr lang="en-US" dirty="0" err="1">
                <a:solidFill>
                  <a:schemeClr val="tx1">
                    <a:alpha val="0"/>
                  </a:schemeClr>
                </a:solidFill>
              </a:rPr>
              <a:t>Fmovies</a:t>
            </a:r>
            <a:r>
              <a:rPr lang="en-US" dirty="0">
                <a:solidFill>
                  <a:schemeClr val="tx1">
                    <a:alpha val="0"/>
                  </a:schemeClr>
                </a:solidFill>
              </a:rPr>
              <a:t>: Replacement for all streaming services (video)</a:t>
            </a:r>
          </a:p>
          <a:p>
            <a:pPr>
              <a:buSzPts val="100"/>
            </a:pPr>
            <a:r>
              <a:rPr lang="en-US" dirty="0">
                <a:solidFill>
                  <a:schemeClr val="tx1">
                    <a:alpha val="0"/>
                  </a:schemeClr>
                </a:solidFill>
              </a:rPr>
              <a:t>Moderated and verified wikis and resources:</a:t>
            </a:r>
          </a:p>
          <a:p>
            <a:pPr lvl="1">
              <a:buSzPts val="100"/>
            </a:pPr>
            <a:r>
              <a:rPr lang="en-US" dirty="0">
                <a:solidFill>
                  <a:schemeClr val="tx1">
                    <a:alpha val="0"/>
                  </a:schemeClr>
                </a:solidFill>
              </a:rPr>
              <a:t>r/piracy</a:t>
            </a:r>
          </a:p>
          <a:p>
            <a:pPr lvl="1">
              <a:buSzPts val="100"/>
            </a:pPr>
            <a:r>
              <a:rPr lang="en-US" dirty="0">
                <a:solidFill>
                  <a:schemeClr val="tx1">
                    <a:alpha val="0"/>
                  </a:schemeClr>
                </a:solidFill>
              </a:rPr>
              <a:t>r/piracy </a:t>
            </a:r>
            <a:r>
              <a:rPr lang="en-US" dirty="0" err="1">
                <a:solidFill>
                  <a:schemeClr val="tx1">
                    <a:alpha val="0"/>
                  </a:schemeClr>
                </a:solidFill>
              </a:rPr>
              <a:t>megathread</a:t>
            </a:r>
            <a:endParaRPr lang="en-US" dirty="0">
              <a:solidFill>
                <a:schemeClr val="tx1">
                  <a:alpha val="0"/>
                </a:schemeClr>
              </a:solidFill>
            </a:endParaRPr>
          </a:p>
          <a:p>
            <a:pPr lvl="1">
              <a:buSzPts val="100"/>
            </a:pPr>
            <a:r>
              <a:rPr lang="en-US" dirty="0">
                <a:solidFill>
                  <a:schemeClr val="tx1">
                    <a:alpha val="0"/>
                  </a:schemeClr>
                </a:solidFill>
              </a:rPr>
              <a:t>4chan</a:t>
            </a:r>
          </a:p>
          <a:p>
            <a:endParaRPr lang="en-US" dirty="0"/>
          </a:p>
        </p:txBody>
      </p:sp>
    </p:spTree>
    <p:custDataLst>
      <p:tags r:id="rId1"/>
    </p:custDataLst>
    <p:extLst>
      <p:ext uri="{BB962C8B-B14F-4D97-AF65-F5344CB8AC3E}">
        <p14:creationId xmlns:p14="http://schemas.microsoft.com/office/powerpoint/2010/main" val="1149623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r>
              <a:rPr lang="en-US" dirty="0"/>
              <a:t>Sci-Hub: already introduced</a:t>
            </a:r>
          </a:p>
          <a:p>
            <a:pPr>
              <a:buSzPts val="100"/>
            </a:pPr>
            <a:r>
              <a:rPr lang="en-US" dirty="0">
                <a:solidFill>
                  <a:schemeClr val="tx1">
                    <a:alpha val="0"/>
                  </a:schemeClr>
                </a:solidFill>
              </a:rPr>
              <a:t>Anna’s archive: replacement for Z-library</a:t>
            </a:r>
          </a:p>
          <a:p>
            <a:pPr>
              <a:buSzPts val="100"/>
            </a:pPr>
            <a:r>
              <a:rPr lang="en-US" dirty="0" err="1">
                <a:solidFill>
                  <a:schemeClr val="tx1">
                    <a:alpha val="0"/>
                  </a:schemeClr>
                </a:solidFill>
              </a:rPr>
              <a:t>NewPipe</a:t>
            </a:r>
            <a:r>
              <a:rPr lang="en-US" dirty="0">
                <a:solidFill>
                  <a:schemeClr val="tx1">
                    <a:alpha val="0"/>
                  </a:schemeClr>
                </a:solidFill>
              </a:rPr>
              <a:t>, </a:t>
            </a:r>
            <a:r>
              <a:rPr lang="en-US" dirty="0" err="1">
                <a:solidFill>
                  <a:schemeClr val="tx1">
                    <a:alpha val="0"/>
                  </a:schemeClr>
                </a:solidFill>
              </a:rPr>
              <a:t>Revanced</a:t>
            </a:r>
            <a:r>
              <a:rPr lang="en-US" dirty="0">
                <a:solidFill>
                  <a:schemeClr val="tx1">
                    <a:alpha val="0"/>
                  </a:schemeClr>
                </a:solidFill>
              </a:rPr>
              <a:t>, and </a:t>
            </a:r>
            <a:r>
              <a:rPr lang="en-US" dirty="0" err="1">
                <a:solidFill>
                  <a:schemeClr val="tx1">
                    <a:alpha val="0"/>
                  </a:schemeClr>
                </a:solidFill>
              </a:rPr>
              <a:t>ReturnYouTubeDislike</a:t>
            </a:r>
            <a:r>
              <a:rPr lang="en-US" dirty="0">
                <a:solidFill>
                  <a:schemeClr val="tx1">
                    <a:alpha val="0"/>
                  </a:schemeClr>
                </a:solidFill>
              </a:rPr>
              <a:t>: “fix” YouTube</a:t>
            </a:r>
          </a:p>
          <a:p>
            <a:pPr>
              <a:buSzPts val="100"/>
            </a:pPr>
            <a:r>
              <a:rPr lang="en-US" dirty="0">
                <a:solidFill>
                  <a:schemeClr val="tx1">
                    <a:alpha val="0"/>
                  </a:schemeClr>
                </a:solidFill>
              </a:rPr>
              <a:t>Media:</a:t>
            </a:r>
          </a:p>
          <a:p>
            <a:pPr lvl="1">
              <a:buSzPts val="100"/>
            </a:pPr>
            <a:r>
              <a:rPr lang="en-US" dirty="0" err="1">
                <a:solidFill>
                  <a:schemeClr val="tx1">
                    <a:alpha val="0"/>
                  </a:schemeClr>
                </a:solidFill>
              </a:rPr>
              <a:t>TorrentGalaxy</a:t>
            </a:r>
            <a:r>
              <a:rPr lang="en-US" dirty="0">
                <a:solidFill>
                  <a:schemeClr val="tx1">
                    <a:alpha val="0"/>
                  </a:schemeClr>
                </a:solidFill>
              </a:rPr>
              <a:t>: Movies, games, software, music, TV series, etc.</a:t>
            </a:r>
          </a:p>
          <a:p>
            <a:pPr lvl="1">
              <a:buSzPts val="100"/>
            </a:pPr>
            <a:r>
              <a:rPr lang="en-US" dirty="0" err="1">
                <a:solidFill>
                  <a:schemeClr val="tx1">
                    <a:alpha val="0"/>
                  </a:schemeClr>
                </a:solidFill>
              </a:rPr>
              <a:t>Fmovies</a:t>
            </a:r>
            <a:r>
              <a:rPr lang="en-US" dirty="0">
                <a:solidFill>
                  <a:schemeClr val="tx1">
                    <a:alpha val="0"/>
                  </a:schemeClr>
                </a:solidFill>
              </a:rPr>
              <a:t>: Replacement for all streaming services (video)</a:t>
            </a:r>
          </a:p>
          <a:p>
            <a:pPr>
              <a:buSzPts val="100"/>
            </a:pPr>
            <a:r>
              <a:rPr lang="en-US" dirty="0">
                <a:solidFill>
                  <a:schemeClr val="tx1">
                    <a:alpha val="0"/>
                  </a:schemeClr>
                </a:solidFill>
              </a:rPr>
              <a:t>Moderated and verified wikis and resources:</a:t>
            </a:r>
          </a:p>
          <a:p>
            <a:pPr lvl="1">
              <a:buSzPts val="100"/>
            </a:pPr>
            <a:r>
              <a:rPr lang="en-US" dirty="0">
                <a:solidFill>
                  <a:schemeClr val="tx1">
                    <a:alpha val="0"/>
                  </a:schemeClr>
                </a:solidFill>
              </a:rPr>
              <a:t>r/piracy</a:t>
            </a:r>
          </a:p>
          <a:p>
            <a:pPr lvl="1">
              <a:buSzPts val="100"/>
            </a:pPr>
            <a:r>
              <a:rPr lang="en-US" dirty="0">
                <a:solidFill>
                  <a:schemeClr val="tx1">
                    <a:alpha val="0"/>
                  </a:schemeClr>
                </a:solidFill>
              </a:rPr>
              <a:t>r/piracy </a:t>
            </a:r>
            <a:r>
              <a:rPr lang="en-US" dirty="0" err="1">
                <a:solidFill>
                  <a:schemeClr val="tx1">
                    <a:alpha val="0"/>
                  </a:schemeClr>
                </a:solidFill>
              </a:rPr>
              <a:t>megathread</a:t>
            </a:r>
            <a:endParaRPr lang="en-US" dirty="0">
              <a:solidFill>
                <a:schemeClr val="tx1">
                  <a:alpha val="0"/>
                </a:schemeClr>
              </a:solidFill>
            </a:endParaRPr>
          </a:p>
          <a:p>
            <a:pPr lvl="1">
              <a:buSzPts val="100"/>
            </a:pPr>
            <a:r>
              <a:rPr lang="en-US" dirty="0">
                <a:solidFill>
                  <a:schemeClr val="tx1">
                    <a:alpha val="0"/>
                  </a:schemeClr>
                </a:solidFill>
              </a:rPr>
              <a:t>4chan</a:t>
            </a:r>
          </a:p>
          <a:p>
            <a:endParaRPr lang="en-US" dirty="0"/>
          </a:p>
        </p:txBody>
      </p:sp>
    </p:spTree>
    <p:custDataLst>
      <p:tags r:id="rId1"/>
    </p:custDataLst>
    <p:extLst>
      <p:ext uri="{BB962C8B-B14F-4D97-AF65-F5344CB8AC3E}">
        <p14:creationId xmlns:p14="http://schemas.microsoft.com/office/powerpoint/2010/main" val="1154679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r>
              <a:rPr lang="en-US" dirty="0"/>
              <a:t>Sci-Hub: already introduced</a:t>
            </a:r>
          </a:p>
          <a:p>
            <a:r>
              <a:rPr lang="en-US" dirty="0"/>
              <a:t>Anna’s archive: replacement for Z-library</a:t>
            </a:r>
          </a:p>
          <a:p>
            <a:pPr>
              <a:buSzPts val="100"/>
            </a:pPr>
            <a:r>
              <a:rPr lang="en-US" dirty="0" err="1">
                <a:solidFill>
                  <a:schemeClr val="tx1">
                    <a:alpha val="0"/>
                  </a:schemeClr>
                </a:solidFill>
              </a:rPr>
              <a:t>NewPipe</a:t>
            </a:r>
            <a:r>
              <a:rPr lang="en-US" dirty="0">
                <a:solidFill>
                  <a:schemeClr val="tx1">
                    <a:alpha val="0"/>
                  </a:schemeClr>
                </a:solidFill>
              </a:rPr>
              <a:t>, </a:t>
            </a:r>
            <a:r>
              <a:rPr lang="en-US" dirty="0" err="1">
                <a:solidFill>
                  <a:schemeClr val="tx1">
                    <a:alpha val="0"/>
                  </a:schemeClr>
                </a:solidFill>
              </a:rPr>
              <a:t>Revanced</a:t>
            </a:r>
            <a:r>
              <a:rPr lang="en-US" dirty="0">
                <a:solidFill>
                  <a:schemeClr val="tx1">
                    <a:alpha val="0"/>
                  </a:schemeClr>
                </a:solidFill>
              </a:rPr>
              <a:t>, and </a:t>
            </a:r>
            <a:r>
              <a:rPr lang="en-US" dirty="0" err="1">
                <a:solidFill>
                  <a:schemeClr val="tx1">
                    <a:alpha val="0"/>
                  </a:schemeClr>
                </a:solidFill>
              </a:rPr>
              <a:t>ReturnYouTubeDislike</a:t>
            </a:r>
            <a:r>
              <a:rPr lang="en-US" dirty="0">
                <a:solidFill>
                  <a:schemeClr val="tx1">
                    <a:alpha val="0"/>
                  </a:schemeClr>
                </a:solidFill>
              </a:rPr>
              <a:t>: “fix” YouTube</a:t>
            </a:r>
          </a:p>
          <a:p>
            <a:pPr>
              <a:buSzPts val="100"/>
            </a:pPr>
            <a:r>
              <a:rPr lang="en-US" dirty="0">
                <a:solidFill>
                  <a:schemeClr val="tx1">
                    <a:alpha val="0"/>
                  </a:schemeClr>
                </a:solidFill>
              </a:rPr>
              <a:t>Media:</a:t>
            </a:r>
          </a:p>
          <a:p>
            <a:pPr lvl="1">
              <a:buSzPts val="100"/>
            </a:pPr>
            <a:r>
              <a:rPr lang="en-US" dirty="0" err="1">
                <a:solidFill>
                  <a:schemeClr val="tx1">
                    <a:alpha val="0"/>
                  </a:schemeClr>
                </a:solidFill>
              </a:rPr>
              <a:t>TorrentGalaxy</a:t>
            </a:r>
            <a:r>
              <a:rPr lang="en-US" dirty="0">
                <a:solidFill>
                  <a:schemeClr val="tx1">
                    <a:alpha val="0"/>
                  </a:schemeClr>
                </a:solidFill>
              </a:rPr>
              <a:t>: Movies, games, software, music, TV series, etc.</a:t>
            </a:r>
          </a:p>
          <a:p>
            <a:pPr lvl="1">
              <a:buSzPts val="100"/>
            </a:pPr>
            <a:r>
              <a:rPr lang="en-US" dirty="0" err="1">
                <a:solidFill>
                  <a:schemeClr val="tx1">
                    <a:alpha val="0"/>
                  </a:schemeClr>
                </a:solidFill>
              </a:rPr>
              <a:t>Fmovies</a:t>
            </a:r>
            <a:r>
              <a:rPr lang="en-US" dirty="0">
                <a:solidFill>
                  <a:schemeClr val="tx1">
                    <a:alpha val="0"/>
                  </a:schemeClr>
                </a:solidFill>
              </a:rPr>
              <a:t>: Replacement for all streaming services (video)</a:t>
            </a:r>
          </a:p>
          <a:p>
            <a:pPr>
              <a:buSzPts val="100"/>
            </a:pPr>
            <a:r>
              <a:rPr lang="en-US" dirty="0">
                <a:solidFill>
                  <a:schemeClr val="tx1">
                    <a:alpha val="0"/>
                  </a:schemeClr>
                </a:solidFill>
              </a:rPr>
              <a:t>Moderated and verified wikis and resources:</a:t>
            </a:r>
          </a:p>
          <a:p>
            <a:pPr lvl="1">
              <a:buSzPts val="100"/>
            </a:pPr>
            <a:r>
              <a:rPr lang="en-US" dirty="0">
                <a:solidFill>
                  <a:schemeClr val="tx1">
                    <a:alpha val="0"/>
                  </a:schemeClr>
                </a:solidFill>
              </a:rPr>
              <a:t>r/piracy</a:t>
            </a:r>
          </a:p>
          <a:p>
            <a:pPr lvl="1">
              <a:buSzPts val="100"/>
            </a:pPr>
            <a:r>
              <a:rPr lang="en-US" dirty="0">
                <a:solidFill>
                  <a:schemeClr val="tx1">
                    <a:alpha val="0"/>
                  </a:schemeClr>
                </a:solidFill>
              </a:rPr>
              <a:t>r/piracy </a:t>
            </a:r>
            <a:r>
              <a:rPr lang="en-US" dirty="0" err="1">
                <a:solidFill>
                  <a:schemeClr val="tx1">
                    <a:alpha val="0"/>
                  </a:schemeClr>
                </a:solidFill>
              </a:rPr>
              <a:t>megathread</a:t>
            </a:r>
            <a:endParaRPr lang="en-US" dirty="0">
              <a:solidFill>
                <a:schemeClr val="tx1">
                  <a:alpha val="0"/>
                </a:schemeClr>
              </a:solidFill>
            </a:endParaRPr>
          </a:p>
          <a:p>
            <a:pPr lvl="1">
              <a:buSzPts val="100"/>
            </a:pPr>
            <a:r>
              <a:rPr lang="en-US" dirty="0">
                <a:solidFill>
                  <a:schemeClr val="tx1">
                    <a:alpha val="0"/>
                  </a:schemeClr>
                </a:solidFill>
              </a:rPr>
              <a:t>4chan</a:t>
            </a:r>
          </a:p>
          <a:p>
            <a:endParaRPr lang="en-US" dirty="0"/>
          </a:p>
        </p:txBody>
      </p:sp>
    </p:spTree>
    <p:custDataLst>
      <p:tags r:id="rId1"/>
    </p:custDataLst>
    <p:extLst>
      <p:ext uri="{BB962C8B-B14F-4D97-AF65-F5344CB8AC3E}">
        <p14:creationId xmlns:p14="http://schemas.microsoft.com/office/powerpoint/2010/main" val="365422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r>
              <a:rPr lang="en-US" dirty="0"/>
              <a:t>Sci-Hub: already introduced</a:t>
            </a:r>
          </a:p>
          <a:p>
            <a:r>
              <a:rPr lang="en-US" dirty="0"/>
              <a:t>Anna’s archive: replacement for Z-library</a:t>
            </a:r>
          </a:p>
          <a:p>
            <a:r>
              <a:rPr lang="en-US" dirty="0" err="1"/>
              <a:t>NewPipe</a:t>
            </a:r>
            <a:r>
              <a:rPr lang="en-US" dirty="0"/>
              <a:t>, </a:t>
            </a:r>
            <a:r>
              <a:rPr lang="en-US" dirty="0" err="1"/>
              <a:t>Revanced</a:t>
            </a:r>
            <a:r>
              <a:rPr lang="en-US" dirty="0"/>
              <a:t>, and </a:t>
            </a:r>
            <a:r>
              <a:rPr lang="en-US" dirty="0" err="1"/>
              <a:t>ReturnYouTubeDislike</a:t>
            </a:r>
            <a:r>
              <a:rPr lang="en-US" dirty="0"/>
              <a:t>: “fix” YouTube</a:t>
            </a:r>
          </a:p>
          <a:p>
            <a:pPr>
              <a:buSzPts val="100"/>
            </a:pPr>
            <a:r>
              <a:rPr lang="en-US" dirty="0">
                <a:solidFill>
                  <a:schemeClr val="tx1">
                    <a:alpha val="0"/>
                  </a:schemeClr>
                </a:solidFill>
              </a:rPr>
              <a:t>Media:</a:t>
            </a:r>
          </a:p>
          <a:p>
            <a:pPr lvl="1">
              <a:buSzPts val="100"/>
            </a:pPr>
            <a:r>
              <a:rPr lang="en-US" dirty="0" err="1">
                <a:solidFill>
                  <a:schemeClr val="tx1">
                    <a:alpha val="0"/>
                  </a:schemeClr>
                </a:solidFill>
              </a:rPr>
              <a:t>TorrentGalaxy</a:t>
            </a:r>
            <a:r>
              <a:rPr lang="en-US" dirty="0">
                <a:solidFill>
                  <a:schemeClr val="tx1">
                    <a:alpha val="0"/>
                  </a:schemeClr>
                </a:solidFill>
              </a:rPr>
              <a:t>: Movies, games, software, music, TV series, etc.</a:t>
            </a:r>
          </a:p>
          <a:p>
            <a:pPr lvl="1">
              <a:buSzPts val="100"/>
            </a:pPr>
            <a:r>
              <a:rPr lang="en-US" dirty="0" err="1">
                <a:solidFill>
                  <a:schemeClr val="tx1">
                    <a:alpha val="0"/>
                  </a:schemeClr>
                </a:solidFill>
              </a:rPr>
              <a:t>Fmovies</a:t>
            </a:r>
            <a:r>
              <a:rPr lang="en-US" dirty="0">
                <a:solidFill>
                  <a:schemeClr val="tx1">
                    <a:alpha val="0"/>
                  </a:schemeClr>
                </a:solidFill>
              </a:rPr>
              <a:t>: Replacement for all streaming services (video)</a:t>
            </a:r>
          </a:p>
          <a:p>
            <a:pPr>
              <a:buSzPts val="100"/>
            </a:pPr>
            <a:r>
              <a:rPr lang="en-US" dirty="0">
                <a:solidFill>
                  <a:schemeClr val="tx1">
                    <a:alpha val="0"/>
                  </a:schemeClr>
                </a:solidFill>
              </a:rPr>
              <a:t>Moderated and verified wikis and resources:</a:t>
            </a:r>
          </a:p>
          <a:p>
            <a:pPr lvl="1">
              <a:buSzPts val="100"/>
            </a:pPr>
            <a:r>
              <a:rPr lang="en-US" dirty="0">
                <a:solidFill>
                  <a:schemeClr val="tx1">
                    <a:alpha val="0"/>
                  </a:schemeClr>
                </a:solidFill>
              </a:rPr>
              <a:t>r/piracy</a:t>
            </a:r>
          </a:p>
          <a:p>
            <a:pPr lvl="1">
              <a:buSzPts val="100"/>
            </a:pPr>
            <a:r>
              <a:rPr lang="en-US" dirty="0">
                <a:solidFill>
                  <a:schemeClr val="tx1">
                    <a:alpha val="0"/>
                  </a:schemeClr>
                </a:solidFill>
              </a:rPr>
              <a:t>r/piracy </a:t>
            </a:r>
            <a:r>
              <a:rPr lang="en-US" dirty="0" err="1">
                <a:solidFill>
                  <a:schemeClr val="tx1">
                    <a:alpha val="0"/>
                  </a:schemeClr>
                </a:solidFill>
              </a:rPr>
              <a:t>megathread</a:t>
            </a:r>
            <a:endParaRPr lang="en-US" dirty="0">
              <a:solidFill>
                <a:schemeClr val="tx1">
                  <a:alpha val="0"/>
                </a:schemeClr>
              </a:solidFill>
            </a:endParaRPr>
          </a:p>
          <a:p>
            <a:pPr lvl="1">
              <a:buSzPts val="100"/>
            </a:pPr>
            <a:r>
              <a:rPr lang="en-US" dirty="0">
                <a:solidFill>
                  <a:schemeClr val="tx1">
                    <a:alpha val="0"/>
                  </a:schemeClr>
                </a:solidFill>
              </a:rPr>
              <a:t>4chan</a:t>
            </a:r>
          </a:p>
          <a:p>
            <a:endParaRPr lang="en-US" dirty="0"/>
          </a:p>
        </p:txBody>
      </p:sp>
    </p:spTree>
    <p:custDataLst>
      <p:tags r:id="rId1"/>
    </p:custDataLst>
    <p:extLst>
      <p:ext uri="{BB962C8B-B14F-4D97-AF65-F5344CB8AC3E}">
        <p14:creationId xmlns:p14="http://schemas.microsoft.com/office/powerpoint/2010/main" val="1844717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r>
              <a:rPr lang="en-US" dirty="0"/>
              <a:t>Sci-Hub: already introduced</a:t>
            </a:r>
          </a:p>
          <a:p>
            <a:r>
              <a:rPr lang="en-US" dirty="0"/>
              <a:t>Anna’s archive: replacement for Z-library</a:t>
            </a:r>
          </a:p>
          <a:p>
            <a:r>
              <a:rPr lang="en-US" dirty="0" err="1"/>
              <a:t>NewPipe</a:t>
            </a:r>
            <a:r>
              <a:rPr lang="en-US" dirty="0"/>
              <a:t>, </a:t>
            </a:r>
            <a:r>
              <a:rPr lang="en-US" dirty="0" err="1"/>
              <a:t>Revanced</a:t>
            </a:r>
            <a:r>
              <a:rPr lang="en-US" dirty="0"/>
              <a:t>, and </a:t>
            </a:r>
            <a:r>
              <a:rPr lang="en-US" dirty="0" err="1"/>
              <a:t>ReturnYouTubeDislike</a:t>
            </a:r>
            <a:r>
              <a:rPr lang="en-US" dirty="0"/>
              <a:t>: “fix” YouTube</a:t>
            </a:r>
          </a:p>
          <a:p>
            <a:r>
              <a:rPr lang="en-US" dirty="0"/>
              <a:t>Media:</a:t>
            </a:r>
          </a:p>
          <a:p>
            <a:pPr lvl="1">
              <a:buSzPts val="100"/>
            </a:pPr>
            <a:r>
              <a:rPr lang="en-US" dirty="0" err="1">
                <a:solidFill>
                  <a:schemeClr val="tx1">
                    <a:alpha val="0"/>
                  </a:schemeClr>
                </a:solidFill>
              </a:rPr>
              <a:t>TorrentGalaxy</a:t>
            </a:r>
            <a:r>
              <a:rPr lang="en-US" dirty="0">
                <a:solidFill>
                  <a:schemeClr val="tx1">
                    <a:alpha val="0"/>
                  </a:schemeClr>
                </a:solidFill>
              </a:rPr>
              <a:t>: Movies, games, software, music, TV series, etc.</a:t>
            </a:r>
          </a:p>
          <a:p>
            <a:pPr lvl="1">
              <a:buSzPts val="100"/>
            </a:pPr>
            <a:r>
              <a:rPr lang="en-US" dirty="0" err="1">
                <a:solidFill>
                  <a:schemeClr val="tx1">
                    <a:alpha val="0"/>
                  </a:schemeClr>
                </a:solidFill>
              </a:rPr>
              <a:t>Fmovies</a:t>
            </a:r>
            <a:r>
              <a:rPr lang="en-US" dirty="0">
                <a:solidFill>
                  <a:schemeClr val="tx1">
                    <a:alpha val="0"/>
                  </a:schemeClr>
                </a:solidFill>
              </a:rPr>
              <a:t>: Replacement for all streaming services (video)</a:t>
            </a:r>
          </a:p>
          <a:p>
            <a:pPr>
              <a:buSzPts val="100"/>
            </a:pPr>
            <a:r>
              <a:rPr lang="en-US" dirty="0">
                <a:solidFill>
                  <a:schemeClr val="tx1">
                    <a:alpha val="0"/>
                  </a:schemeClr>
                </a:solidFill>
              </a:rPr>
              <a:t>Moderated and verified wikis and resources:</a:t>
            </a:r>
          </a:p>
          <a:p>
            <a:pPr lvl="1">
              <a:buSzPts val="100"/>
            </a:pPr>
            <a:r>
              <a:rPr lang="en-US" dirty="0">
                <a:solidFill>
                  <a:schemeClr val="tx1">
                    <a:alpha val="0"/>
                  </a:schemeClr>
                </a:solidFill>
              </a:rPr>
              <a:t>r/piracy</a:t>
            </a:r>
          </a:p>
          <a:p>
            <a:pPr lvl="1">
              <a:buSzPts val="100"/>
            </a:pPr>
            <a:r>
              <a:rPr lang="en-US" dirty="0">
                <a:solidFill>
                  <a:schemeClr val="tx1">
                    <a:alpha val="0"/>
                  </a:schemeClr>
                </a:solidFill>
              </a:rPr>
              <a:t>r/piracy </a:t>
            </a:r>
            <a:r>
              <a:rPr lang="en-US" dirty="0" err="1">
                <a:solidFill>
                  <a:schemeClr val="tx1">
                    <a:alpha val="0"/>
                  </a:schemeClr>
                </a:solidFill>
              </a:rPr>
              <a:t>megathread</a:t>
            </a:r>
            <a:endParaRPr lang="en-US" dirty="0">
              <a:solidFill>
                <a:schemeClr val="tx1">
                  <a:alpha val="0"/>
                </a:schemeClr>
              </a:solidFill>
            </a:endParaRPr>
          </a:p>
          <a:p>
            <a:pPr lvl="1">
              <a:buSzPts val="100"/>
            </a:pPr>
            <a:r>
              <a:rPr lang="en-US" dirty="0">
                <a:solidFill>
                  <a:schemeClr val="tx1">
                    <a:alpha val="0"/>
                  </a:schemeClr>
                </a:solidFill>
              </a:rPr>
              <a:t>4chan</a:t>
            </a:r>
          </a:p>
          <a:p>
            <a:endParaRPr lang="en-US" dirty="0"/>
          </a:p>
        </p:txBody>
      </p:sp>
    </p:spTree>
    <p:custDataLst>
      <p:tags r:id="rId1"/>
    </p:custDataLst>
    <p:extLst>
      <p:ext uri="{BB962C8B-B14F-4D97-AF65-F5344CB8AC3E}">
        <p14:creationId xmlns:p14="http://schemas.microsoft.com/office/powerpoint/2010/main" val="1696872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r>
              <a:rPr lang="en-US" dirty="0"/>
              <a:t>Sci-Hub: already introduced</a:t>
            </a:r>
          </a:p>
          <a:p>
            <a:r>
              <a:rPr lang="en-US" dirty="0"/>
              <a:t>Anna’s archive: replacement for Z-library</a:t>
            </a:r>
          </a:p>
          <a:p>
            <a:r>
              <a:rPr lang="en-US" dirty="0" err="1"/>
              <a:t>NewPipe</a:t>
            </a:r>
            <a:r>
              <a:rPr lang="en-US" dirty="0"/>
              <a:t>, </a:t>
            </a:r>
            <a:r>
              <a:rPr lang="en-US" dirty="0" err="1"/>
              <a:t>Revanced</a:t>
            </a:r>
            <a:r>
              <a:rPr lang="en-US" dirty="0"/>
              <a:t>, and </a:t>
            </a:r>
            <a:r>
              <a:rPr lang="en-US" dirty="0" err="1"/>
              <a:t>ReturnYouTubeDislike</a:t>
            </a:r>
            <a:r>
              <a:rPr lang="en-US" dirty="0"/>
              <a:t>: “fix” YouTube</a:t>
            </a:r>
          </a:p>
          <a:p>
            <a:r>
              <a:rPr lang="en-US" dirty="0"/>
              <a:t>Media:</a:t>
            </a:r>
          </a:p>
          <a:p>
            <a:pPr lvl="1"/>
            <a:r>
              <a:rPr lang="en-US" dirty="0" err="1"/>
              <a:t>TorrentGalaxy</a:t>
            </a:r>
            <a:r>
              <a:rPr lang="en-US" dirty="0"/>
              <a:t>: Movies, games, software, music, TV series, etc.</a:t>
            </a:r>
          </a:p>
          <a:p>
            <a:pPr lvl="1">
              <a:buSzPts val="100"/>
            </a:pPr>
            <a:r>
              <a:rPr lang="en-US" dirty="0" err="1">
                <a:solidFill>
                  <a:schemeClr val="tx1">
                    <a:alpha val="0"/>
                  </a:schemeClr>
                </a:solidFill>
              </a:rPr>
              <a:t>Fmovies</a:t>
            </a:r>
            <a:r>
              <a:rPr lang="en-US" dirty="0">
                <a:solidFill>
                  <a:schemeClr val="tx1">
                    <a:alpha val="0"/>
                  </a:schemeClr>
                </a:solidFill>
              </a:rPr>
              <a:t>: Replacement for all streaming services (video)</a:t>
            </a:r>
          </a:p>
          <a:p>
            <a:pPr>
              <a:buSzPts val="100"/>
            </a:pPr>
            <a:r>
              <a:rPr lang="en-US" dirty="0">
                <a:solidFill>
                  <a:schemeClr val="tx1">
                    <a:alpha val="0"/>
                  </a:schemeClr>
                </a:solidFill>
              </a:rPr>
              <a:t>Moderated and verified wikis and resources:</a:t>
            </a:r>
          </a:p>
          <a:p>
            <a:pPr lvl="1">
              <a:buSzPts val="100"/>
            </a:pPr>
            <a:r>
              <a:rPr lang="en-US" dirty="0">
                <a:solidFill>
                  <a:schemeClr val="tx1">
                    <a:alpha val="0"/>
                  </a:schemeClr>
                </a:solidFill>
              </a:rPr>
              <a:t>r/piracy</a:t>
            </a:r>
          </a:p>
          <a:p>
            <a:pPr lvl="1">
              <a:buSzPts val="100"/>
            </a:pPr>
            <a:r>
              <a:rPr lang="en-US" dirty="0">
                <a:solidFill>
                  <a:schemeClr val="tx1">
                    <a:alpha val="0"/>
                  </a:schemeClr>
                </a:solidFill>
              </a:rPr>
              <a:t>r/piracy </a:t>
            </a:r>
            <a:r>
              <a:rPr lang="en-US" dirty="0" err="1">
                <a:solidFill>
                  <a:schemeClr val="tx1">
                    <a:alpha val="0"/>
                  </a:schemeClr>
                </a:solidFill>
              </a:rPr>
              <a:t>megathread</a:t>
            </a:r>
            <a:endParaRPr lang="en-US" dirty="0">
              <a:solidFill>
                <a:schemeClr val="tx1">
                  <a:alpha val="0"/>
                </a:schemeClr>
              </a:solidFill>
            </a:endParaRPr>
          </a:p>
          <a:p>
            <a:pPr lvl="1">
              <a:buSzPts val="100"/>
            </a:pPr>
            <a:r>
              <a:rPr lang="en-US" dirty="0">
                <a:solidFill>
                  <a:schemeClr val="tx1">
                    <a:alpha val="0"/>
                  </a:schemeClr>
                </a:solidFill>
              </a:rPr>
              <a:t>4chan</a:t>
            </a:r>
          </a:p>
          <a:p>
            <a:endParaRPr lang="en-US" dirty="0"/>
          </a:p>
        </p:txBody>
      </p:sp>
    </p:spTree>
    <p:custDataLst>
      <p:tags r:id="rId1"/>
    </p:custDataLst>
    <p:extLst>
      <p:ext uri="{BB962C8B-B14F-4D97-AF65-F5344CB8AC3E}">
        <p14:creationId xmlns:p14="http://schemas.microsoft.com/office/powerpoint/2010/main" val="2987006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r>
              <a:rPr lang="en-US" dirty="0"/>
              <a:t>Sci-Hub: already introduced</a:t>
            </a:r>
          </a:p>
          <a:p>
            <a:r>
              <a:rPr lang="en-US" dirty="0"/>
              <a:t>Anna’s archive: replacement for Z-library</a:t>
            </a:r>
          </a:p>
          <a:p>
            <a:r>
              <a:rPr lang="en-US" dirty="0" err="1"/>
              <a:t>NewPipe</a:t>
            </a:r>
            <a:r>
              <a:rPr lang="en-US" dirty="0"/>
              <a:t>, </a:t>
            </a:r>
            <a:r>
              <a:rPr lang="en-US" dirty="0" err="1"/>
              <a:t>Revanced</a:t>
            </a:r>
            <a:r>
              <a:rPr lang="en-US" dirty="0"/>
              <a:t>, and </a:t>
            </a:r>
            <a:r>
              <a:rPr lang="en-US" dirty="0" err="1"/>
              <a:t>ReturnYouTubeDislike</a:t>
            </a:r>
            <a:r>
              <a:rPr lang="en-US" dirty="0"/>
              <a:t>: “fix” YouTube</a:t>
            </a:r>
          </a:p>
          <a:p>
            <a:r>
              <a:rPr lang="en-US" dirty="0"/>
              <a:t>Media:</a:t>
            </a:r>
          </a:p>
          <a:p>
            <a:pPr lvl="1"/>
            <a:r>
              <a:rPr lang="en-US" dirty="0" err="1"/>
              <a:t>TorrentGalaxy</a:t>
            </a:r>
            <a:r>
              <a:rPr lang="en-US" dirty="0"/>
              <a:t>: Movies, games, software, music, TV series, etc.</a:t>
            </a:r>
          </a:p>
          <a:p>
            <a:pPr lvl="1"/>
            <a:r>
              <a:rPr lang="en-US" dirty="0" err="1"/>
              <a:t>Fmovies</a:t>
            </a:r>
            <a:r>
              <a:rPr lang="en-US" dirty="0"/>
              <a:t>: Replacement for all streaming services (video)</a:t>
            </a:r>
          </a:p>
          <a:p>
            <a:pPr>
              <a:buSzPts val="100"/>
            </a:pPr>
            <a:r>
              <a:rPr lang="en-US" dirty="0">
                <a:solidFill>
                  <a:schemeClr val="tx1">
                    <a:alpha val="0"/>
                  </a:schemeClr>
                </a:solidFill>
              </a:rPr>
              <a:t>Moderated and verified wikis and resources:</a:t>
            </a:r>
          </a:p>
          <a:p>
            <a:pPr lvl="1">
              <a:buSzPts val="100"/>
            </a:pPr>
            <a:r>
              <a:rPr lang="en-US" dirty="0">
                <a:solidFill>
                  <a:schemeClr val="tx1">
                    <a:alpha val="0"/>
                  </a:schemeClr>
                </a:solidFill>
              </a:rPr>
              <a:t>r/piracy</a:t>
            </a:r>
          </a:p>
          <a:p>
            <a:pPr lvl="1">
              <a:buSzPts val="100"/>
            </a:pPr>
            <a:r>
              <a:rPr lang="en-US" dirty="0">
                <a:solidFill>
                  <a:schemeClr val="tx1">
                    <a:alpha val="0"/>
                  </a:schemeClr>
                </a:solidFill>
              </a:rPr>
              <a:t>r/piracy </a:t>
            </a:r>
            <a:r>
              <a:rPr lang="en-US" dirty="0" err="1">
                <a:solidFill>
                  <a:schemeClr val="tx1">
                    <a:alpha val="0"/>
                  </a:schemeClr>
                </a:solidFill>
              </a:rPr>
              <a:t>megathread</a:t>
            </a:r>
            <a:endParaRPr lang="en-US" dirty="0">
              <a:solidFill>
                <a:schemeClr val="tx1">
                  <a:alpha val="0"/>
                </a:schemeClr>
              </a:solidFill>
            </a:endParaRPr>
          </a:p>
          <a:p>
            <a:pPr lvl="1">
              <a:buSzPts val="100"/>
            </a:pPr>
            <a:r>
              <a:rPr lang="en-US" dirty="0">
                <a:solidFill>
                  <a:schemeClr val="tx1">
                    <a:alpha val="0"/>
                  </a:schemeClr>
                </a:solidFill>
              </a:rPr>
              <a:t>4chan</a:t>
            </a:r>
          </a:p>
          <a:p>
            <a:endParaRPr lang="en-US" dirty="0"/>
          </a:p>
        </p:txBody>
      </p:sp>
    </p:spTree>
    <p:custDataLst>
      <p:tags r:id="rId1"/>
    </p:custDataLst>
    <p:extLst>
      <p:ext uri="{BB962C8B-B14F-4D97-AF65-F5344CB8AC3E}">
        <p14:creationId xmlns:p14="http://schemas.microsoft.com/office/powerpoint/2010/main" val="176424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43508-271D-4E33-86D2-C3AA7086D5D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570182" y="0"/>
            <a:ext cx="9051636"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custDataLst>
              <p:tags r:id="rId3"/>
            </p:custDataLst>
          </p:nvPr>
        </p:nvSpPr>
        <p:spPr>
          <a:xfrm>
            <a:off x="7068139" y="5505548"/>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custDataLst>
      <p:tags r:id="rId1"/>
    </p:custDataLst>
    <p:extLst>
      <p:ext uri="{BB962C8B-B14F-4D97-AF65-F5344CB8AC3E}">
        <p14:creationId xmlns:p14="http://schemas.microsoft.com/office/powerpoint/2010/main" val="2627258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r>
              <a:rPr lang="en-US" dirty="0"/>
              <a:t>Sci-Hub: already introduced</a:t>
            </a:r>
          </a:p>
          <a:p>
            <a:r>
              <a:rPr lang="en-US" dirty="0"/>
              <a:t>Anna’s archive: replacement for Z-library</a:t>
            </a:r>
          </a:p>
          <a:p>
            <a:r>
              <a:rPr lang="en-US" dirty="0" err="1"/>
              <a:t>NewPipe</a:t>
            </a:r>
            <a:r>
              <a:rPr lang="en-US" dirty="0"/>
              <a:t>, </a:t>
            </a:r>
            <a:r>
              <a:rPr lang="en-US" dirty="0" err="1"/>
              <a:t>Revanced</a:t>
            </a:r>
            <a:r>
              <a:rPr lang="en-US" dirty="0"/>
              <a:t>, and </a:t>
            </a:r>
            <a:r>
              <a:rPr lang="en-US" dirty="0" err="1"/>
              <a:t>ReturnYouTubeDislike</a:t>
            </a:r>
            <a:r>
              <a:rPr lang="en-US" dirty="0"/>
              <a:t>: “fix” YouTube</a:t>
            </a:r>
          </a:p>
          <a:p>
            <a:r>
              <a:rPr lang="en-US" dirty="0"/>
              <a:t>Media:</a:t>
            </a:r>
          </a:p>
          <a:p>
            <a:pPr lvl="1"/>
            <a:r>
              <a:rPr lang="en-US" dirty="0" err="1"/>
              <a:t>TorrentGalaxy</a:t>
            </a:r>
            <a:r>
              <a:rPr lang="en-US" dirty="0"/>
              <a:t>: Movies, games, software, music, TV series, etc.</a:t>
            </a:r>
          </a:p>
          <a:p>
            <a:pPr lvl="1"/>
            <a:r>
              <a:rPr lang="en-US" dirty="0" err="1"/>
              <a:t>Fmovies</a:t>
            </a:r>
            <a:r>
              <a:rPr lang="en-US" dirty="0"/>
              <a:t>: Replacement for all streaming services (video)</a:t>
            </a:r>
          </a:p>
          <a:p>
            <a:r>
              <a:rPr lang="en-US" dirty="0"/>
              <a:t>Moderated and verified wikis and resources:</a:t>
            </a:r>
          </a:p>
          <a:p>
            <a:pPr lvl="1">
              <a:buSzPts val="100"/>
            </a:pPr>
            <a:r>
              <a:rPr lang="en-US" dirty="0">
                <a:solidFill>
                  <a:schemeClr val="tx1">
                    <a:alpha val="0"/>
                  </a:schemeClr>
                </a:solidFill>
              </a:rPr>
              <a:t>r/piracy</a:t>
            </a:r>
          </a:p>
          <a:p>
            <a:pPr lvl="1">
              <a:buSzPts val="100"/>
            </a:pPr>
            <a:r>
              <a:rPr lang="en-US" dirty="0">
                <a:solidFill>
                  <a:schemeClr val="tx1">
                    <a:alpha val="0"/>
                  </a:schemeClr>
                </a:solidFill>
              </a:rPr>
              <a:t>r/piracy </a:t>
            </a:r>
            <a:r>
              <a:rPr lang="en-US" dirty="0" err="1">
                <a:solidFill>
                  <a:schemeClr val="tx1">
                    <a:alpha val="0"/>
                  </a:schemeClr>
                </a:solidFill>
              </a:rPr>
              <a:t>megathread</a:t>
            </a:r>
            <a:endParaRPr lang="en-US" dirty="0">
              <a:solidFill>
                <a:schemeClr val="tx1">
                  <a:alpha val="0"/>
                </a:schemeClr>
              </a:solidFill>
            </a:endParaRPr>
          </a:p>
          <a:p>
            <a:pPr lvl="1">
              <a:buSzPts val="100"/>
            </a:pPr>
            <a:r>
              <a:rPr lang="en-US" dirty="0">
                <a:solidFill>
                  <a:schemeClr val="tx1">
                    <a:alpha val="0"/>
                  </a:schemeClr>
                </a:solidFill>
              </a:rPr>
              <a:t>4chan</a:t>
            </a:r>
          </a:p>
          <a:p>
            <a:endParaRPr lang="en-US" dirty="0"/>
          </a:p>
        </p:txBody>
      </p:sp>
    </p:spTree>
    <p:custDataLst>
      <p:tags r:id="rId1"/>
    </p:custDataLst>
    <p:extLst>
      <p:ext uri="{BB962C8B-B14F-4D97-AF65-F5344CB8AC3E}">
        <p14:creationId xmlns:p14="http://schemas.microsoft.com/office/powerpoint/2010/main" val="1787083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r>
              <a:rPr lang="en-US" dirty="0"/>
              <a:t>Sci-Hub: already introduced</a:t>
            </a:r>
          </a:p>
          <a:p>
            <a:r>
              <a:rPr lang="en-US" dirty="0"/>
              <a:t>Anna’s archive: replacement for Z-library</a:t>
            </a:r>
          </a:p>
          <a:p>
            <a:r>
              <a:rPr lang="en-US" dirty="0" err="1"/>
              <a:t>NewPipe</a:t>
            </a:r>
            <a:r>
              <a:rPr lang="en-US" dirty="0"/>
              <a:t>, </a:t>
            </a:r>
            <a:r>
              <a:rPr lang="en-US" dirty="0" err="1"/>
              <a:t>Revanced</a:t>
            </a:r>
            <a:r>
              <a:rPr lang="en-US" dirty="0"/>
              <a:t>, and </a:t>
            </a:r>
            <a:r>
              <a:rPr lang="en-US" dirty="0" err="1"/>
              <a:t>ReturnYouTubeDislike</a:t>
            </a:r>
            <a:r>
              <a:rPr lang="en-US" dirty="0"/>
              <a:t>: “fix” YouTube</a:t>
            </a:r>
          </a:p>
          <a:p>
            <a:r>
              <a:rPr lang="en-US" dirty="0"/>
              <a:t>Media:</a:t>
            </a:r>
          </a:p>
          <a:p>
            <a:pPr lvl="1"/>
            <a:r>
              <a:rPr lang="en-US" dirty="0" err="1"/>
              <a:t>TorrentGalaxy</a:t>
            </a:r>
            <a:r>
              <a:rPr lang="en-US" dirty="0"/>
              <a:t>: Movies, games, software, music, TV series, etc.</a:t>
            </a:r>
          </a:p>
          <a:p>
            <a:pPr lvl="1"/>
            <a:r>
              <a:rPr lang="en-US" dirty="0" err="1"/>
              <a:t>Fmovies</a:t>
            </a:r>
            <a:r>
              <a:rPr lang="en-US" dirty="0"/>
              <a:t>: Replacement for all streaming services (video)</a:t>
            </a:r>
          </a:p>
          <a:p>
            <a:r>
              <a:rPr lang="en-US" dirty="0"/>
              <a:t>Moderated and verified wikis and resources:</a:t>
            </a:r>
          </a:p>
          <a:p>
            <a:pPr lvl="1"/>
            <a:r>
              <a:rPr lang="en-US" dirty="0"/>
              <a:t>r/piracy</a:t>
            </a:r>
          </a:p>
          <a:p>
            <a:pPr lvl="1"/>
            <a:r>
              <a:rPr lang="en-US" dirty="0"/>
              <a:t>r/piracy </a:t>
            </a:r>
            <a:r>
              <a:rPr lang="en-US" dirty="0" err="1"/>
              <a:t>megathread</a:t>
            </a:r>
            <a:endParaRPr lang="en-US" dirty="0"/>
          </a:p>
          <a:p>
            <a:pPr lvl="1">
              <a:buSzPts val="100"/>
            </a:pPr>
            <a:r>
              <a:rPr lang="en-US" dirty="0">
                <a:solidFill>
                  <a:schemeClr val="tx1">
                    <a:alpha val="0"/>
                  </a:schemeClr>
                </a:solidFill>
              </a:rPr>
              <a:t>4chan</a:t>
            </a:r>
          </a:p>
          <a:p>
            <a:endParaRPr lang="en-US" dirty="0"/>
          </a:p>
        </p:txBody>
      </p:sp>
    </p:spTree>
    <p:custDataLst>
      <p:tags r:id="rId1"/>
    </p:custDataLst>
    <p:extLst>
      <p:ext uri="{BB962C8B-B14F-4D97-AF65-F5344CB8AC3E}">
        <p14:creationId xmlns:p14="http://schemas.microsoft.com/office/powerpoint/2010/main" val="2634237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9AC4-28F0-2287-B6A1-E5932878484A}"/>
              </a:ext>
            </a:extLst>
          </p:cNvPr>
          <p:cNvSpPr>
            <a:spLocks noGrp="1"/>
          </p:cNvSpPr>
          <p:nvPr>
            <p:ph type="title"/>
            <p:custDataLst>
              <p:tags r:id="rId2"/>
            </p:custDataLst>
          </p:nvPr>
        </p:nvSpPr>
        <p:spPr/>
        <p:txBody>
          <a:bodyPr/>
          <a:lstStyle/>
          <a:p>
            <a:r>
              <a:rPr lang="en-US" dirty="0"/>
              <a:t>Practical Examples</a:t>
            </a:r>
          </a:p>
        </p:txBody>
      </p:sp>
      <p:sp>
        <p:nvSpPr>
          <p:cNvPr id="3" name="Content Placeholder 2">
            <a:extLst>
              <a:ext uri="{FF2B5EF4-FFF2-40B4-BE49-F238E27FC236}">
                <a16:creationId xmlns:a16="http://schemas.microsoft.com/office/drawing/2014/main" id="{8AB04F1D-15E9-B596-61EB-14D8771CF5D5}"/>
              </a:ext>
            </a:extLst>
          </p:cNvPr>
          <p:cNvSpPr>
            <a:spLocks noGrp="1"/>
          </p:cNvSpPr>
          <p:nvPr>
            <p:ph idx="1"/>
            <p:custDataLst>
              <p:tags r:id="rId3"/>
            </p:custDataLst>
          </p:nvPr>
        </p:nvSpPr>
        <p:spPr/>
        <p:txBody>
          <a:bodyPr>
            <a:normAutofit lnSpcReduction="10000"/>
          </a:bodyPr>
          <a:lstStyle/>
          <a:p>
            <a:r>
              <a:rPr lang="en-US" dirty="0"/>
              <a:t>Sci-Hub: already introduced</a:t>
            </a:r>
          </a:p>
          <a:p>
            <a:r>
              <a:rPr lang="en-US" dirty="0"/>
              <a:t>Anna’s archive: replacement for Z-library</a:t>
            </a:r>
          </a:p>
          <a:p>
            <a:r>
              <a:rPr lang="en-US" dirty="0" err="1"/>
              <a:t>NewPipe</a:t>
            </a:r>
            <a:r>
              <a:rPr lang="en-US" dirty="0"/>
              <a:t>, </a:t>
            </a:r>
            <a:r>
              <a:rPr lang="en-US" dirty="0" err="1"/>
              <a:t>Revanced</a:t>
            </a:r>
            <a:r>
              <a:rPr lang="en-US" dirty="0"/>
              <a:t>, and </a:t>
            </a:r>
            <a:r>
              <a:rPr lang="en-US" dirty="0" err="1"/>
              <a:t>ReturnYouTubeDislike</a:t>
            </a:r>
            <a:r>
              <a:rPr lang="en-US" dirty="0"/>
              <a:t>: “fix” YouTube</a:t>
            </a:r>
          </a:p>
          <a:p>
            <a:r>
              <a:rPr lang="en-US" dirty="0"/>
              <a:t>Media:</a:t>
            </a:r>
          </a:p>
          <a:p>
            <a:pPr lvl="1"/>
            <a:r>
              <a:rPr lang="en-US" dirty="0" err="1"/>
              <a:t>TorrentGalaxy</a:t>
            </a:r>
            <a:r>
              <a:rPr lang="en-US" dirty="0"/>
              <a:t>: Movies, games, software, music, TV series, etc.</a:t>
            </a:r>
          </a:p>
          <a:p>
            <a:pPr lvl="1"/>
            <a:r>
              <a:rPr lang="en-US" dirty="0" err="1"/>
              <a:t>Fmovies</a:t>
            </a:r>
            <a:r>
              <a:rPr lang="en-US" dirty="0"/>
              <a:t>: Replacement for all streaming services (video)</a:t>
            </a:r>
          </a:p>
          <a:p>
            <a:r>
              <a:rPr lang="en-US" dirty="0"/>
              <a:t>Moderated and verified wikis and resources:</a:t>
            </a:r>
          </a:p>
          <a:p>
            <a:pPr lvl="1"/>
            <a:r>
              <a:rPr lang="en-US" dirty="0"/>
              <a:t>r/piracy</a:t>
            </a:r>
          </a:p>
          <a:p>
            <a:pPr lvl="1"/>
            <a:r>
              <a:rPr lang="en-US" dirty="0"/>
              <a:t>r/piracy </a:t>
            </a:r>
            <a:r>
              <a:rPr lang="en-US" dirty="0" err="1"/>
              <a:t>megathread</a:t>
            </a:r>
            <a:endParaRPr lang="en-US" dirty="0"/>
          </a:p>
          <a:p>
            <a:pPr lvl="1"/>
            <a:r>
              <a:rPr lang="en-US" dirty="0"/>
              <a:t>4chan</a:t>
            </a:r>
          </a:p>
          <a:p>
            <a:endParaRPr lang="en-US" dirty="0"/>
          </a:p>
        </p:txBody>
      </p:sp>
    </p:spTree>
    <p:custDataLst>
      <p:tags r:id="rId1"/>
    </p:custDataLst>
    <p:extLst>
      <p:ext uri="{BB962C8B-B14F-4D97-AF65-F5344CB8AC3E}">
        <p14:creationId xmlns:p14="http://schemas.microsoft.com/office/powerpoint/2010/main" val="1439364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EE556E-8F63-AB94-6316-5192AD7736CC}"/>
              </a:ext>
            </a:extLst>
          </p:cNvPr>
          <p:cNvSpPr>
            <a:spLocks noGrp="1"/>
          </p:cNvSpPr>
          <p:nvPr>
            <p:ph type="title"/>
          </p:nvPr>
        </p:nvSpPr>
        <p:spPr/>
        <p:txBody>
          <a:bodyPr/>
          <a:lstStyle/>
          <a:p>
            <a:r>
              <a:rPr lang="en-US" dirty="0"/>
              <a:t>Practical Examples</a:t>
            </a:r>
          </a:p>
        </p:txBody>
      </p:sp>
      <p:sp>
        <p:nvSpPr>
          <p:cNvPr id="5" name="Text Placeholder 4">
            <a:extLst>
              <a:ext uri="{FF2B5EF4-FFF2-40B4-BE49-F238E27FC236}">
                <a16:creationId xmlns:a16="http://schemas.microsoft.com/office/drawing/2014/main" id="{1697C736-89A1-8ACE-05F4-5F01F70005FB}"/>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4137385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96642C-332D-EAC4-FA40-E257B6D88665}"/>
              </a:ext>
            </a:extLst>
          </p:cNvPr>
          <p:cNvPicPr>
            <a:picLocks noChangeAspect="1"/>
          </p:cNvPicPr>
          <p:nvPr/>
        </p:nvPicPr>
        <p:blipFill rotWithShape="1">
          <a:blip r:embed="rId3"/>
          <a:srcRect l="3432" r="1357"/>
          <a:stretch/>
        </p:blipFill>
        <p:spPr>
          <a:xfrm>
            <a:off x="1" y="0"/>
            <a:ext cx="12192000" cy="6858000"/>
          </a:xfrm>
          <a:prstGeom prst="rect">
            <a:avLst/>
          </a:prstGeom>
        </p:spPr>
      </p:pic>
    </p:spTree>
    <p:custDataLst>
      <p:tags r:id="rId1"/>
    </p:custDataLst>
    <p:extLst>
      <p:ext uri="{BB962C8B-B14F-4D97-AF65-F5344CB8AC3E}">
        <p14:creationId xmlns:p14="http://schemas.microsoft.com/office/powerpoint/2010/main" val="1305956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81A1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FEA08D-BF83-8611-436B-A9756895B70D}"/>
              </a:ext>
            </a:extLst>
          </p:cNvPr>
          <p:cNvPicPr>
            <a:picLocks noChangeAspect="1"/>
          </p:cNvPicPr>
          <p:nvPr/>
        </p:nvPicPr>
        <p:blipFill>
          <a:blip r:embed="rId3"/>
          <a:stretch>
            <a:fillRect/>
          </a:stretch>
        </p:blipFill>
        <p:spPr>
          <a:xfrm>
            <a:off x="0" y="355997"/>
            <a:ext cx="12192000" cy="6146005"/>
          </a:xfrm>
          <a:prstGeom prst="rect">
            <a:avLst/>
          </a:prstGeom>
        </p:spPr>
      </p:pic>
    </p:spTree>
    <p:custDataLst>
      <p:tags r:id="rId1"/>
    </p:custDataLst>
    <p:extLst>
      <p:ext uri="{BB962C8B-B14F-4D97-AF65-F5344CB8AC3E}">
        <p14:creationId xmlns:p14="http://schemas.microsoft.com/office/powerpoint/2010/main" val="26937054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54567-375D-B796-ED89-985BA3BCD04C}"/>
              </a:ext>
            </a:extLst>
          </p:cNvPr>
          <p:cNvPicPr>
            <a:picLocks noChangeAspect="1"/>
          </p:cNvPicPr>
          <p:nvPr/>
        </p:nvPicPr>
        <p:blipFill>
          <a:blip r:embed="rId3"/>
          <a:stretch>
            <a:fillRect/>
          </a:stretch>
        </p:blipFill>
        <p:spPr>
          <a:xfrm>
            <a:off x="0" y="0"/>
            <a:ext cx="12192000" cy="6914078"/>
          </a:xfrm>
          <a:prstGeom prst="rect">
            <a:avLst/>
          </a:prstGeom>
        </p:spPr>
      </p:pic>
    </p:spTree>
    <p:custDataLst>
      <p:tags r:id="rId1"/>
    </p:custDataLst>
    <p:extLst>
      <p:ext uri="{BB962C8B-B14F-4D97-AF65-F5344CB8AC3E}">
        <p14:creationId xmlns:p14="http://schemas.microsoft.com/office/powerpoint/2010/main" val="3062556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344557-3F1C-38F1-47F4-728F6C0EC5A6}"/>
              </a:ext>
            </a:extLst>
          </p:cNvPr>
          <p:cNvPicPr>
            <a:picLocks noChangeAspect="1"/>
          </p:cNvPicPr>
          <p:nvPr/>
        </p:nvPicPr>
        <p:blipFill>
          <a:blip r:embed="rId3"/>
          <a:stretch>
            <a:fillRect/>
          </a:stretch>
        </p:blipFill>
        <p:spPr>
          <a:xfrm>
            <a:off x="0" y="0"/>
            <a:ext cx="12192000" cy="6957642"/>
          </a:xfrm>
          <a:prstGeom prst="rect">
            <a:avLst/>
          </a:prstGeom>
        </p:spPr>
      </p:pic>
    </p:spTree>
    <p:custDataLst>
      <p:tags r:id="rId1"/>
    </p:custDataLst>
    <p:extLst>
      <p:ext uri="{BB962C8B-B14F-4D97-AF65-F5344CB8AC3E}">
        <p14:creationId xmlns:p14="http://schemas.microsoft.com/office/powerpoint/2010/main" val="3938761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8D6CBF-CBFE-3C17-24A5-D839895231C5}"/>
              </a:ext>
            </a:extLst>
          </p:cNvPr>
          <p:cNvPicPr>
            <a:picLocks noChangeAspect="1"/>
          </p:cNvPicPr>
          <p:nvPr/>
        </p:nvPicPr>
        <p:blipFill>
          <a:blip r:embed="rId3"/>
          <a:stretch>
            <a:fillRect/>
          </a:stretch>
        </p:blipFill>
        <p:spPr>
          <a:xfrm>
            <a:off x="0" y="0"/>
            <a:ext cx="12192000" cy="6944810"/>
          </a:xfrm>
          <a:prstGeom prst="rect">
            <a:avLst/>
          </a:prstGeom>
        </p:spPr>
      </p:pic>
    </p:spTree>
    <p:custDataLst>
      <p:tags r:id="rId1"/>
    </p:custDataLst>
    <p:extLst>
      <p:ext uri="{BB962C8B-B14F-4D97-AF65-F5344CB8AC3E}">
        <p14:creationId xmlns:p14="http://schemas.microsoft.com/office/powerpoint/2010/main" val="1087134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81A1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6F6484-9983-6DF7-FD1C-E9FC12FAE9E7}"/>
              </a:ext>
            </a:extLst>
          </p:cNvPr>
          <p:cNvPicPr>
            <a:picLocks noChangeAspect="1"/>
          </p:cNvPicPr>
          <p:nvPr/>
        </p:nvPicPr>
        <p:blipFill>
          <a:blip r:embed="rId3"/>
          <a:stretch>
            <a:fillRect/>
          </a:stretch>
        </p:blipFill>
        <p:spPr>
          <a:xfrm>
            <a:off x="987422" y="0"/>
            <a:ext cx="10217156" cy="6858000"/>
          </a:xfrm>
          <a:prstGeom prst="rect">
            <a:avLst/>
          </a:prstGeom>
        </p:spPr>
      </p:pic>
    </p:spTree>
    <p:custDataLst>
      <p:tags r:id="rId1"/>
    </p:custDataLst>
    <p:extLst>
      <p:ext uri="{BB962C8B-B14F-4D97-AF65-F5344CB8AC3E}">
        <p14:creationId xmlns:p14="http://schemas.microsoft.com/office/powerpoint/2010/main" val="4268480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43508-271D-4E33-86D2-C3AA7086D5D9}"/>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570182" y="0"/>
            <a:ext cx="9051636" cy="6858000"/>
          </a:xfrm>
          <a:prstGeom prst="rect">
            <a:avLst/>
          </a:prstGeom>
        </p:spPr>
      </p:pic>
    </p:spTree>
    <p:custDataLst>
      <p:tags r:id="rId1"/>
    </p:custDataLst>
    <p:extLst>
      <p:ext uri="{BB962C8B-B14F-4D97-AF65-F5344CB8AC3E}">
        <p14:creationId xmlns:p14="http://schemas.microsoft.com/office/powerpoint/2010/main" val="7755437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C29744-BAB4-09EF-6222-499891591FF4}"/>
              </a:ext>
            </a:extLst>
          </p:cNvPr>
          <p:cNvPicPr>
            <a:picLocks noChangeAspect="1"/>
          </p:cNvPicPr>
          <p:nvPr/>
        </p:nvPicPr>
        <p:blipFill>
          <a:blip r:embed="rId3"/>
          <a:stretch>
            <a:fillRect/>
          </a:stretch>
        </p:blipFill>
        <p:spPr>
          <a:xfrm>
            <a:off x="0" y="-1"/>
            <a:ext cx="12192000" cy="6907303"/>
          </a:xfrm>
          <a:prstGeom prst="rect">
            <a:avLst/>
          </a:prstGeom>
        </p:spPr>
      </p:pic>
    </p:spTree>
    <p:custDataLst>
      <p:tags r:id="rId1"/>
    </p:custDataLst>
    <p:extLst>
      <p:ext uri="{BB962C8B-B14F-4D97-AF65-F5344CB8AC3E}">
        <p14:creationId xmlns:p14="http://schemas.microsoft.com/office/powerpoint/2010/main" val="873195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87CC1B-502F-FC4B-9FF9-9EADD156D185}"/>
              </a:ext>
            </a:extLst>
          </p:cNvPr>
          <p:cNvSpPr>
            <a:spLocks noGrp="1"/>
          </p:cNvSpPr>
          <p:nvPr>
            <p:ph type="title"/>
          </p:nvPr>
        </p:nvSpPr>
        <p:spPr/>
        <p:txBody>
          <a:bodyPr/>
          <a:lstStyle/>
          <a:p>
            <a:r>
              <a:rPr lang="en-US" dirty="0"/>
              <a:t>Last Thoughts</a:t>
            </a:r>
          </a:p>
        </p:txBody>
      </p:sp>
      <p:sp>
        <p:nvSpPr>
          <p:cNvPr id="6" name="Content Placeholder 5">
            <a:extLst>
              <a:ext uri="{FF2B5EF4-FFF2-40B4-BE49-F238E27FC236}">
                <a16:creationId xmlns:a16="http://schemas.microsoft.com/office/drawing/2014/main" id="{BCBCDA48-4A34-0F5D-FC50-9E5AD9537880}"/>
              </a:ext>
            </a:extLst>
          </p:cNvPr>
          <p:cNvSpPr>
            <a:spLocks noGrp="1"/>
          </p:cNvSpPr>
          <p:nvPr>
            <p:ph type="body" idx="1"/>
          </p:nvPr>
        </p:nvSpPr>
        <p:spPr/>
        <p:txBody>
          <a:bodyPr>
            <a:normAutofit/>
          </a:bodyPr>
          <a:lstStyle/>
          <a:p>
            <a:endParaRPr lang="en-US" dirty="0"/>
          </a:p>
        </p:txBody>
      </p:sp>
    </p:spTree>
    <p:custDataLst>
      <p:tags r:id="rId1"/>
    </p:custDataLst>
    <p:extLst>
      <p:ext uri="{BB962C8B-B14F-4D97-AF65-F5344CB8AC3E}">
        <p14:creationId xmlns:p14="http://schemas.microsoft.com/office/powerpoint/2010/main" val="808329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C90B64-B086-0992-12FD-07B3F06BA1FF}"/>
              </a:ext>
            </a:extLst>
          </p:cNvPr>
          <p:cNvPicPr>
            <a:picLocks noChangeAspect="1"/>
          </p:cNvPicPr>
          <p:nvPr/>
        </p:nvPicPr>
        <p:blipFill>
          <a:blip r:embed="rId3"/>
          <a:stretch>
            <a:fillRect/>
          </a:stretch>
        </p:blipFill>
        <p:spPr>
          <a:xfrm>
            <a:off x="2188467" y="704858"/>
            <a:ext cx="7815066" cy="6021257"/>
          </a:xfrm>
          <a:prstGeom prst="rect">
            <a:avLst/>
          </a:prstGeom>
        </p:spPr>
      </p:pic>
      <p:sp>
        <p:nvSpPr>
          <p:cNvPr id="7" name="TextBox 6">
            <a:extLst>
              <a:ext uri="{FF2B5EF4-FFF2-40B4-BE49-F238E27FC236}">
                <a16:creationId xmlns:a16="http://schemas.microsoft.com/office/drawing/2014/main" id="{68510BE7-CD93-F25B-1015-519CEE89E9E6}"/>
              </a:ext>
            </a:extLst>
          </p:cNvPr>
          <p:cNvSpPr txBox="1"/>
          <p:nvPr/>
        </p:nvSpPr>
        <p:spPr>
          <a:xfrm>
            <a:off x="2428508" y="149470"/>
            <a:ext cx="7334983" cy="461665"/>
          </a:xfrm>
          <a:prstGeom prst="rect">
            <a:avLst/>
          </a:prstGeom>
          <a:noFill/>
        </p:spPr>
        <p:txBody>
          <a:bodyPr wrap="square">
            <a:spAutoFit/>
          </a:bodyPr>
          <a:lstStyle/>
          <a:p>
            <a:r>
              <a:rPr lang="en-US" sz="2400" dirty="0"/>
              <a:t>You might look like a creep for “over”-complicating stuff</a:t>
            </a:r>
          </a:p>
        </p:txBody>
      </p:sp>
    </p:spTree>
    <p:custDataLst>
      <p:tags r:id="rId1"/>
    </p:custDataLst>
    <p:extLst>
      <p:ext uri="{BB962C8B-B14F-4D97-AF65-F5344CB8AC3E}">
        <p14:creationId xmlns:p14="http://schemas.microsoft.com/office/powerpoint/2010/main" val="72545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A7C4B5-E1F1-2F79-2981-866A5D3F53C5}"/>
              </a:ext>
            </a:extLst>
          </p:cNvPr>
          <p:cNvSpPr txBox="1"/>
          <p:nvPr>
            <p:custDataLst>
              <p:tags r:id="rId2"/>
            </p:custDataLst>
          </p:nvPr>
        </p:nvSpPr>
        <p:spPr>
          <a:xfrm>
            <a:off x="780317" y="3429000"/>
            <a:ext cx="3765305" cy="1569660"/>
          </a:xfrm>
          <a:prstGeom prst="rect">
            <a:avLst/>
          </a:prstGeom>
          <a:noFill/>
        </p:spPr>
        <p:txBody>
          <a:bodyPr wrap="square">
            <a:spAutoFit/>
          </a:bodyPr>
          <a:lstStyle/>
          <a:p>
            <a:pPr algn="ctr"/>
            <a:r>
              <a:rPr lang="en-US" sz="2400" dirty="0"/>
              <a:t>We as Iranians, for just the sake of censorship and not being affected by DMCA, should use it</a:t>
            </a:r>
          </a:p>
        </p:txBody>
      </p:sp>
    </p:spTree>
    <p:custDataLst>
      <p:tags r:id="rId1"/>
    </p:custDataLst>
    <p:extLst>
      <p:ext uri="{BB962C8B-B14F-4D97-AF65-F5344CB8AC3E}">
        <p14:creationId xmlns:p14="http://schemas.microsoft.com/office/powerpoint/2010/main" val="158925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
            <a:hlinkClick r:id="" action="ppaction://media"/>
            <a:extLst>
              <a:ext uri="{FF2B5EF4-FFF2-40B4-BE49-F238E27FC236}">
                <a16:creationId xmlns:a16="http://schemas.microsoft.com/office/drawing/2014/main" id="{DEA572A9-3133-8D3F-8986-172606BDCE52}"/>
              </a:ext>
            </a:extLst>
          </p:cNvPr>
          <p:cNvPicPr>
            <a:picLocks noChangeAspect="1"/>
          </p:cNvPicPr>
          <p:nvPr>
            <a:videoFile r:link="rId3"/>
            <p:custDataLst>
              <p:tags r:id="rId4"/>
            </p:custDataLst>
            <p:extLst>
              <p:ext uri="{DAA4B4D4-6D71-4841-9C94-3DE7FCFB9230}">
                <p14:media xmlns:p14="http://schemas.microsoft.com/office/powerpoint/2010/main" r:embed="rId2"/>
              </p:ext>
            </p:extLst>
          </p:nvPr>
        </p:nvPicPr>
        <p:blipFill>
          <a:blip r:embed="rId7"/>
          <a:stretch>
            <a:fillRect/>
          </a:stretch>
        </p:blipFill>
        <p:spPr>
          <a:xfrm>
            <a:off x="5855066" y="839128"/>
            <a:ext cx="5634160" cy="5634160"/>
          </a:xfrm>
          <a:prstGeom prst="rect">
            <a:avLst/>
          </a:prstGeom>
        </p:spPr>
      </p:pic>
      <p:sp>
        <p:nvSpPr>
          <p:cNvPr id="6" name="TextBox 5">
            <a:extLst>
              <a:ext uri="{FF2B5EF4-FFF2-40B4-BE49-F238E27FC236}">
                <a16:creationId xmlns:a16="http://schemas.microsoft.com/office/drawing/2014/main" id="{6AA7C4B5-E1F1-2F79-2981-866A5D3F53C5}"/>
              </a:ext>
            </a:extLst>
          </p:cNvPr>
          <p:cNvSpPr txBox="1"/>
          <p:nvPr>
            <p:custDataLst>
              <p:tags r:id="rId5"/>
            </p:custDataLst>
          </p:nvPr>
        </p:nvSpPr>
        <p:spPr>
          <a:xfrm>
            <a:off x="780317" y="3429000"/>
            <a:ext cx="3765305" cy="1569660"/>
          </a:xfrm>
          <a:prstGeom prst="rect">
            <a:avLst/>
          </a:prstGeom>
          <a:noFill/>
        </p:spPr>
        <p:txBody>
          <a:bodyPr wrap="square">
            <a:spAutoFit/>
          </a:bodyPr>
          <a:lstStyle/>
          <a:p>
            <a:pPr algn="ctr"/>
            <a:r>
              <a:rPr lang="en-US" sz="2400" dirty="0"/>
              <a:t>We as Iranians, for just the sake of censorship and not being affected by DMCA, should use it</a:t>
            </a:r>
          </a:p>
        </p:txBody>
      </p:sp>
    </p:spTree>
    <p:custDataLst>
      <p:tags r:id="rId1"/>
    </p:custDataLst>
    <p:extLst>
      <p:ext uri="{BB962C8B-B14F-4D97-AF65-F5344CB8AC3E}">
        <p14:creationId xmlns:p14="http://schemas.microsoft.com/office/powerpoint/2010/main" val="2482850250"/>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6BD442-74D5-00AF-C97B-8329244CC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033" y="0"/>
            <a:ext cx="4624995" cy="6858000"/>
          </a:xfrm>
          <a:prstGeom prst="rect">
            <a:avLst/>
          </a:prstGeom>
        </p:spPr>
      </p:pic>
      <p:sp>
        <p:nvSpPr>
          <p:cNvPr id="7" name="TextBox 6">
            <a:extLst>
              <a:ext uri="{FF2B5EF4-FFF2-40B4-BE49-F238E27FC236}">
                <a16:creationId xmlns:a16="http://schemas.microsoft.com/office/drawing/2014/main" id="{55C6AD94-D984-6363-B09E-B011038AE872}"/>
              </a:ext>
            </a:extLst>
          </p:cNvPr>
          <p:cNvSpPr txBox="1"/>
          <p:nvPr/>
        </p:nvSpPr>
        <p:spPr>
          <a:xfrm>
            <a:off x="859449" y="3437792"/>
            <a:ext cx="3765305" cy="1938992"/>
          </a:xfrm>
          <a:prstGeom prst="rect">
            <a:avLst/>
          </a:prstGeom>
          <a:noFill/>
        </p:spPr>
        <p:txBody>
          <a:bodyPr wrap="square">
            <a:spAutoFit/>
          </a:bodyPr>
          <a:lstStyle/>
          <a:p>
            <a:pPr algn="ctr"/>
            <a:r>
              <a:rPr lang="en-US" sz="2400" dirty="0"/>
              <a:t>It is a “people for the people” fight;</a:t>
            </a:r>
            <a:br>
              <a:rPr lang="en-US" sz="2400" dirty="0"/>
            </a:br>
            <a:r>
              <a:rPr lang="en-US" sz="2400" dirty="0"/>
              <a:t>please provide as much as you consume; </a:t>
            </a:r>
            <a:br>
              <a:rPr lang="en-US" sz="2400" dirty="0"/>
            </a:br>
            <a:r>
              <a:rPr lang="en-US" sz="2400" dirty="0"/>
              <a:t>SEED the torrents</a:t>
            </a:r>
          </a:p>
        </p:txBody>
      </p:sp>
    </p:spTree>
    <p:custDataLst>
      <p:tags r:id="rId1"/>
    </p:custDataLst>
    <p:extLst>
      <p:ext uri="{BB962C8B-B14F-4D97-AF65-F5344CB8AC3E}">
        <p14:creationId xmlns:p14="http://schemas.microsoft.com/office/powerpoint/2010/main" val="7770378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AD89F1-2EAB-846B-329E-7514469A835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D079BA0C-57F6-DC5C-06A0-B426F8656383}"/>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2038587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36476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
</p:tagLst>
</file>

<file path=ppt/tags/tag1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
  <p:tag name="PPSPLIT_DONE" val="1"/>
</p:tagLst>
</file>

<file path=ppt/tags/tag100.xml><?xml version="1.0" encoding="utf-8"?>
<p:tagLst xmlns:a="http://schemas.openxmlformats.org/drawingml/2006/main" xmlns:r="http://schemas.openxmlformats.org/officeDocument/2006/relationships" xmlns:p="http://schemas.openxmlformats.org/presentationml/2006/main">
  <p:tag name="PPSPLIT_ID" val=" 11"/>
</p:tagLst>
</file>

<file path=ppt/tags/tag101.xml><?xml version="1.0" encoding="utf-8"?>
<p:tagLst xmlns:a="http://schemas.openxmlformats.org/drawingml/2006/main" xmlns:r="http://schemas.openxmlformats.org/officeDocument/2006/relationships" xmlns:p="http://schemas.openxmlformats.org/presentationml/2006/main">
  <p:tag name="PPSPLIT_ID" val=" 12"/>
</p:tagLst>
</file>

<file path=ppt/tags/tag102.xml><?xml version="1.0" encoding="utf-8"?>
<p:tagLst xmlns:a="http://schemas.openxmlformats.org/drawingml/2006/main" xmlns:r="http://schemas.openxmlformats.org/officeDocument/2006/relationships" xmlns:p="http://schemas.openxmlformats.org/presentationml/2006/main">
  <p:tag name="PPSPLIT_ID" val=" 14"/>
</p:tagLst>
</file>

<file path=ppt/tags/tag103.xml><?xml version="1.0" encoding="utf-8"?>
<p:tagLst xmlns:a="http://schemas.openxmlformats.org/drawingml/2006/main" xmlns:r="http://schemas.openxmlformats.org/officeDocument/2006/relationships" xmlns:p="http://schemas.openxmlformats.org/presentationml/2006/main">
  <p:tag name="PPSPLIT_ID" val=" 16"/>
</p:tagLst>
</file>

<file path=ppt/tags/tag104.xml><?xml version="1.0" encoding="utf-8"?>
<p:tagLst xmlns:a="http://schemas.openxmlformats.org/drawingml/2006/main" xmlns:r="http://schemas.openxmlformats.org/officeDocument/2006/relationships" xmlns:p="http://schemas.openxmlformats.org/presentationml/2006/main">
  <p:tag name="PPSPLIT_ID" val=" 7"/>
</p:tagLst>
</file>

<file path=ppt/tags/tag105.xml><?xml version="1.0" encoding="utf-8"?>
<p:tagLst xmlns:a="http://schemas.openxmlformats.org/drawingml/2006/main" xmlns:r="http://schemas.openxmlformats.org/officeDocument/2006/relationships" xmlns:p="http://schemas.openxmlformats.org/presentationml/2006/main">
  <p:tag name="PPSPLIT_ID" val=" 13"/>
</p:tagLst>
</file>

<file path=ppt/tags/tag106.xml><?xml version="1.0" encoding="utf-8"?>
<p:tagLst xmlns:a="http://schemas.openxmlformats.org/drawingml/2006/main" xmlns:r="http://schemas.openxmlformats.org/officeDocument/2006/relationships" xmlns:p="http://schemas.openxmlformats.org/presentationml/2006/main">
  <p:tag name="PPSPLIT_ID" val=" 15"/>
</p:tagLst>
</file>

<file path=ppt/tags/tag10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108.xml><?xml version="1.0" encoding="utf-8"?>
<p:tagLst xmlns:a="http://schemas.openxmlformats.org/drawingml/2006/main" xmlns:r="http://schemas.openxmlformats.org/officeDocument/2006/relationships" xmlns:p="http://schemas.openxmlformats.org/presentationml/2006/main">
  <p:tag name="PPSPLIT_ID" val=" 9"/>
</p:tagLst>
</file>

<file path=ppt/tags/tag109.xml><?xml version="1.0" encoding="utf-8"?>
<p:tagLst xmlns:a="http://schemas.openxmlformats.org/drawingml/2006/main" xmlns:r="http://schemas.openxmlformats.org/officeDocument/2006/relationships" xmlns:p="http://schemas.openxmlformats.org/presentationml/2006/main">
  <p:tag name="PPSPLIT_ID" val=" 11"/>
</p:tagLst>
</file>

<file path=ppt/tags/tag11.xml><?xml version="1.0" encoding="utf-8"?>
<p:tagLst xmlns:a="http://schemas.openxmlformats.org/drawingml/2006/main" xmlns:r="http://schemas.openxmlformats.org/officeDocument/2006/relationships" xmlns:p="http://schemas.openxmlformats.org/presentationml/2006/main">
  <p:tag name="PPSPLIT_ID" val=" 3"/>
</p:tagLst>
</file>

<file path=ppt/tags/tag110.xml><?xml version="1.0" encoding="utf-8"?>
<p:tagLst xmlns:a="http://schemas.openxmlformats.org/drawingml/2006/main" xmlns:r="http://schemas.openxmlformats.org/officeDocument/2006/relationships" xmlns:p="http://schemas.openxmlformats.org/presentationml/2006/main">
  <p:tag name="PPSPLIT_ID" val=" 12"/>
</p:tagLst>
</file>

<file path=ppt/tags/tag111.xml><?xml version="1.0" encoding="utf-8"?>
<p:tagLst xmlns:a="http://schemas.openxmlformats.org/drawingml/2006/main" xmlns:r="http://schemas.openxmlformats.org/officeDocument/2006/relationships" xmlns:p="http://schemas.openxmlformats.org/presentationml/2006/main">
  <p:tag name="PPSPLIT_ID" val=" 14"/>
</p:tagLst>
</file>

<file path=ppt/tags/tag112.xml><?xml version="1.0" encoding="utf-8"?>
<p:tagLst xmlns:a="http://schemas.openxmlformats.org/drawingml/2006/main" xmlns:r="http://schemas.openxmlformats.org/officeDocument/2006/relationships" xmlns:p="http://schemas.openxmlformats.org/presentationml/2006/main">
  <p:tag name="PPSPLIT_ID" val=" 16"/>
</p:tagLst>
</file>

<file path=ppt/tags/tag113.xml><?xml version="1.0" encoding="utf-8"?>
<p:tagLst xmlns:a="http://schemas.openxmlformats.org/drawingml/2006/main" xmlns:r="http://schemas.openxmlformats.org/officeDocument/2006/relationships" xmlns:p="http://schemas.openxmlformats.org/presentationml/2006/main">
  <p:tag name="PPSPLIT_ID" val=" 7"/>
</p:tagLst>
</file>

<file path=ppt/tags/tag114.xml><?xml version="1.0" encoding="utf-8"?>
<p:tagLst xmlns:a="http://schemas.openxmlformats.org/drawingml/2006/main" xmlns:r="http://schemas.openxmlformats.org/officeDocument/2006/relationships" xmlns:p="http://schemas.openxmlformats.org/presentationml/2006/main">
  <p:tag name="PPSPLIT_ID" val=" 13"/>
</p:tagLst>
</file>

<file path=ppt/tags/tag115.xml><?xml version="1.0" encoding="utf-8"?>
<p:tagLst xmlns:a="http://schemas.openxmlformats.org/drawingml/2006/main" xmlns:r="http://schemas.openxmlformats.org/officeDocument/2006/relationships" xmlns:p="http://schemas.openxmlformats.org/presentationml/2006/main">
  <p:tag name="PPSPLIT_ID" val=" 15"/>
</p:tagLst>
</file>

<file path=ppt/tags/tag116.xml><?xml version="1.0" encoding="utf-8"?>
<p:tagLst xmlns:a="http://schemas.openxmlformats.org/drawingml/2006/main" xmlns:r="http://schemas.openxmlformats.org/officeDocument/2006/relationships" xmlns:p="http://schemas.openxmlformats.org/presentationml/2006/main">
  <p:tag name="PPSPLIT_ID" val=" 17"/>
</p:tagLst>
</file>

<file path=ppt/tags/tag117.xml><?xml version="1.0" encoding="utf-8"?>
<p:tagLst xmlns:a="http://schemas.openxmlformats.org/drawingml/2006/main" xmlns:r="http://schemas.openxmlformats.org/officeDocument/2006/relationships" xmlns:p="http://schemas.openxmlformats.org/presentationml/2006/main">
  <p:tag name="PPSPLIT_ID" val=" 19"/>
</p:tagLst>
</file>

<file path=ppt/tags/tag118.xml><?xml version="1.0" encoding="utf-8"?>
<p:tagLst xmlns:a="http://schemas.openxmlformats.org/drawingml/2006/main" xmlns:r="http://schemas.openxmlformats.org/officeDocument/2006/relationships" xmlns:p="http://schemas.openxmlformats.org/presentationml/2006/main">
  <p:tag name="PPSPLIT_ID" val=" 20"/>
</p:tagLst>
</file>

<file path=ppt/tags/tag11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12.xml><?xml version="1.0" encoding="utf-8"?>
<p:tagLst xmlns:a="http://schemas.openxmlformats.org/drawingml/2006/main" xmlns:r="http://schemas.openxmlformats.org/officeDocument/2006/relationships" xmlns:p="http://schemas.openxmlformats.org/presentationml/2006/main">
  <p:tag name="PPSPLIT_ID" val=" 7"/>
</p:tagLst>
</file>

<file path=ppt/tags/tag120.xml><?xml version="1.0" encoding="utf-8"?>
<p:tagLst xmlns:a="http://schemas.openxmlformats.org/drawingml/2006/main" xmlns:r="http://schemas.openxmlformats.org/officeDocument/2006/relationships" xmlns:p="http://schemas.openxmlformats.org/presentationml/2006/main">
  <p:tag name="PPSPLIT_ID" val=" 9"/>
</p:tagLst>
</file>

<file path=ppt/tags/tag121.xml><?xml version="1.0" encoding="utf-8"?>
<p:tagLst xmlns:a="http://schemas.openxmlformats.org/drawingml/2006/main" xmlns:r="http://schemas.openxmlformats.org/officeDocument/2006/relationships" xmlns:p="http://schemas.openxmlformats.org/presentationml/2006/main">
  <p:tag name="PPSPLIT_ID" val=" 11"/>
</p:tagLst>
</file>

<file path=ppt/tags/tag122.xml><?xml version="1.0" encoding="utf-8"?>
<p:tagLst xmlns:a="http://schemas.openxmlformats.org/drawingml/2006/main" xmlns:r="http://schemas.openxmlformats.org/officeDocument/2006/relationships" xmlns:p="http://schemas.openxmlformats.org/presentationml/2006/main">
  <p:tag name="PPSPLIT_ID" val=" 12"/>
</p:tagLst>
</file>

<file path=ppt/tags/tag123.xml><?xml version="1.0" encoding="utf-8"?>
<p:tagLst xmlns:a="http://schemas.openxmlformats.org/drawingml/2006/main" xmlns:r="http://schemas.openxmlformats.org/officeDocument/2006/relationships" xmlns:p="http://schemas.openxmlformats.org/presentationml/2006/main">
  <p:tag name="PPSPLIT_ID" val=" 14"/>
</p:tagLst>
</file>

<file path=ppt/tags/tag124.xml><?xml version="1.0" encoding="utf-8"?>
<p:tagLst xmlns:a="http://schemas.openxmlformats.org/drawingml/2006/main" xmlns:r="http://schemas.openxmlformats.org/officeDocument/2006/relationships" xmlns:p="http://schemas.openxmlformats.org/presentationml/2006/main">
  <p:tag name="PPSPLIT_ID" val=" 16"/>
</p:tagLst>
</file>

<file path=ppt/tags/tag125.xml><?xml version="1.0" encoding="utf-8"?>
<p:tagLst xmlns:a="http://schemas.openxmlformats.org/drawingml/2006/main" xmlns:r="http://schemas.openxmlformats.org/officeDocument/2006/relationships" xmlns:p="http://schemas.openxmlformats.org/presentationml/2006/main">
  <p:tag name="PPSPLIT_ID" val=" 7"/>
</p:tagLst>
</file>

<file path=ppt/tags/tag126.xml><?xml version="1.0" encoding="utf-8"?>
<p:tagLst xmlns:a="http://schemas.openxmlformats.org/drawingml/2006/main" xmlns:r="http://schemas.openxmlformats.org/officeDocument/2006/relationships" xmlns:p="http://schemas.openxmlformats.org/presentationml/2006/main">
  <p:tag name="PPSPLIT_ID" val=" 13"/>
</p:tagLst>
</file>

<file path=ppt/tags/tag127.xml><?xml version="1.0" encoding="utf-8"?>
<p:tagLst xmlns:a="http://schemas.openxmlformats.org/drawingml/2006/main" xmlns:r="http://schemas.openxmlformats.org/officeDocument/2006/relationships" xmlns:p="http://schemas.openxmlformats.org/presentationml/2006/main">
  <p:tag name="PPSPLIT_ID" val=" 15"/>
</p:tagLst>
</file>

<file path=ppt/tags/tag128.xml><?xml version="1.0" encoding="utf-8"?>
<p:tagLst xmlns:a="http://schemas.openxmlformats.org/drawingml/2006/main" xmlns:r="http://schemas.openxmlformats.org/officeDocument/2006/relationships" xmlns:p="http://schemas.openxmlformats.org/presentationml/2006/main">
  <p:tag name="PPSPLIT_ID" val=" 17"/>
</p:tagLst>
</file>

<file path=ppt/tags/tag129.xml><?xml version="1.0" encoding="utf-8"?>
<p:tagLst xmlns:a="http://schemas.openxmlformats.org/drawingml/2006/main" xmlns:r="http://schemas.openxmlformats.org/officeDocument/2006/relationships" xmlns:p="http://schemas.openxmlformats.org/presentationml/2006/main">
  <p:tag name="PPSPLIT_ID" val=" 19"/>
</p:tagLst>
</file>

<file path=ppt/tags/tag1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
</p:tagLst>
</file>

<file path=ppt/tags/tag130.xml><?xml version="1.0" encoding="utf-8"?>
<p:tagLst xmlns:a="http://schemas.openxmlformats.org/drawingml/2006/main" xmlns:r="http://schemas.openxmlformats.org/officeDocument/2006/relationships" xmlns:p="http://schemas.openxmlformats.org/presentationml/2006/main">
  <p:tag name="PPSPLIT_ID" val=" 20"/>
</p:tagLst>
</file>

<file path=ppt/tags/tag131.xml><?xml version="1.0" encoding="utf-8"?>
<p:tagLst xmlns:a="http://schemas.openxmlformats.org/drawingml/2006/main" xmlns:r="http://schemas.openxmlformats.org/officeDocument/2006/relationships" xmlns:p="http://schemas.openxmlformats.org/presentationml/2006/main">
  <p:tag name="PPSPLIT_ID" val=" 22"/>
</p:tagLst>
</file>

<file path=ppt/tags/tag132.xml><?xml version="1.0" encoding="utf-8"?>
<p:tagLst xmlns:a="http://schemas.openxmlformats.org/drawingml/2006/main" xmlns:r="http://schemas.openxmlformats.org/officeDocument/2006/relationships" xmlns:p="http://schemas.openxmlformats.org/presentationml/2006/main">
  <p:tag name="PPSPLIT_ID" val=" 33"/>
</p:tagLst>
</file>

<file path=ppt/tags/tag133.xml><?xml version="1.0" encoding="utf-8"?>
<p:tagLst xmlns:a="http://schemas.openxmlformats.org/drawingml/2006/main" xmlns:r="http://schemas.openxmlformats.org/officeDocument/2006/relationships" xmlns:p="http://schemas.openxmlformats.org/presentationml/2006/main">
  <p:tag name="PPSPLIT_ID" val=" 38"/>
</p:tagLst>
</file>

<file path=ppt/tags/tag13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135.xml><?xml version="1.0" encoding="utf-8"?>
<p:tagLst xmlns:a="http://schemas.openxmlformats.org/drawingml/2006/main" xmlns:r="http://schemas.openxmlformats.org/officeDocument/2006/relationships" xmlns:p="http://schemas.openxmlformats.org/presentationml/2006/main">
  <p:tag name="PPSPLIT_ID" val=" 9"/>
</p:tagLst>
</file>

<file path=ppt/tags/tag136.xml><?xml version="1.0" encoding="utf-8"?>
<p:tagLst xmlns:a="http://schemas.openxmlformats.org/drawingml/2006/main" xmlns:r="http://schemas.openxmlformats.org/officeDocument/2006/relationships" xmlns:p="http://schemas.openxmlformats.org/presentationml/2006/main">
  <p:tag name="PPSPLIT_ID" val=" 11"/>
</p:tagLst>
</file>

<file path=ppt/tags/tag137.xml><?xml version="1.0" encoding="utf-8"?>
<p:tagLst xmlns:a="http://schemas.openxmlformats.org/drawingml/2006/main" xmlns:r="http://schemas.openxmlformats.org/officeDocument/2006/relationships" xmlns:p="http://schemas.openxmlformats.org/presentationml/2006/main">
  <p:tag name="PPSPLIT_ID" val=" 12"/>
</p:tagLst>
</file>

<file path=ppt/tags/tag138.xml><?xml version="1.0" encoding="utf-8"?>
<p:tagLst xmlns:a="http://schemas.openxmlformats.org/drawingml/2006/main" xmlns:r="http://schemas.openxmlformats.org/officeDocument/2006/relationships" xmlns:p="http://schemas.openxmlformats.org/presentationml/2006/main">
  <p:tag name="PPSPLIT_ID" val=" 14"/>
</p:tagLst>
</file>

<file path=ppt/tags/tag139.xml><?xml version="1.0" encoding="utf-8"?>
<p:tagLst xmlns:a="http://schemas.openxmlformats.org/drawingml/2006/main" xmlns:r="http://schemas.openxmlformats.org/officeDocument/2006/relationships" xmlns:p="http://schemas.openxmlformats.org/presentationml/2006/main">
  <p:tag name="PPSPLIT_ID" val=" 16"/>
</p:tagLst>
</file>

<file path=ppt/tags/tag14.xml><?xml version="1.0" encoding="utf-8"?>
<p:tagLst xmlns:a="http://schemas.openxmlformats.org/drawingml/2006/main" xmlns:r="http://schemas.openxmlformats.org/officeDocument/2006/relationships" xmlns:p="http://schemas.openxmlformats.org/presentationml/2006/main">
  <p:tag name="PPSPLIT_ID" val=" 3"/>
</p:tagLst>
</file>

<file path=ppt/tags/tag140.xml><?xml version="1.0" encoding="utf-8"?>
<p:tagLst xmlns:a="http://schemas.openxmlformats.org/drawingml/2006/main" xmlns:r="http://schemas.openxmlformats.org/officeDocument/2006/relationships" xmlns:p="http://schemas.openxmlformats.org/presentationml/2006/main">
  <p:tag name="PPSPLIT_ID" val=" 7"/>
</p:tagLst>
</file>

<file path=ppt/tags/tag141.xml><?xml version="1.0" encoding="utf-8"?>
<p:tagLst xmlns:a="http://schemas.openxmlformats.org/drawingml/2006/main" xmlns:r="http://schemas.openxmlformats.org/officeDocument/2006/relationships" xmlns:p="http://schemas.openxmlformats.org/presentationml/2006/main">
  <p:tag name="PPSPLIT_ID" val=" 13"/>
</p:tagLst>
</file>

<file path=ppt/tags/tag142.xml><?xml version="1.0" encoding="utf-8"?>
<p:tagLst xmlns:a="http://schemas.openxmlformats.org/drawingml/2006/main" xmlns:r="http://schemas.openxmlformats.org/officeDocument/2006/relationships" xmlns:p="http://schemas.openxmlformats.org/presentationml/2006/main">
  <p:tag name="PPSPLIT_ID" val=" 15"/>
</p:tagLst>
</file>

<file path=ppt/tags/tag143.xml><?xml version="1.0" encoding="utf-8"?>
<p:tagLst xmlns:a="http://schemas.openxmlformats.org/drawingml/2006/main" xmlns:r="http://schemas.openxmlformats.org/officeDocument/2006/relationships" xmlns:p="http://schemas.openxmlformats.org/presentationml/2006/main">
  <p:tag name="PPSPLIT_ID" val=" 17"/>
</p:tagLst>
</file>

<file path=ppt/tags/tag144.xml><?xml version="1.0" encoding="utf-8"?>
<p:tagLst xmlns:a="http://schemas.openxmlformats.org/drawingml/2006/main" xmlns:r="http://schemas.openxmlformats.org/officeDocument/2006/relationships" xmlns:p="http://schemas.openxmlformats.org/presentationml/2006/main">
  <p:tag name="PPSPLIT_ID" val=" 19"/>
</p:tagLst>
</file>

<file path=ppt/tags/tag145.xml><?xml version="1.0" encoding="utf-8"?>
<p:tagLst xmlns:a="http://schemas.openxmlformats.org/drawingml/2006/main" xmlns:r="http://schemas.openxmlformats.org/officeDocument/2006/relationships" xmlns:p="http://schemas.openxmlformats.org/presentationml/2006/main">
  <p:tag name="PPSPLIT_ID" val=" 20"/>
</p:tagLst>
</file>

<file path=ppt/tags/tag146.xml><?xml version="1.0" encoding="utf-8"?>
<p:tagLst xmlns:a="http://schemas.openxmlformats.org/drawingml/2006/main" xmlns:r="http://schemas.openxmlformats.org/officeDocument/2006/relationships" xmlns:p="http://schemas.openxmlformats.org/presentationml/2006/main">
  <p:tag name="PPSPLIT_ID" val=" 22"/>
</p:tagLst>
</file>

<file path=ppt/tags/tag147.xml><?xml version="1.0" encoding="utf-8"?>
<p:tagLst xmlns:a="http://schemas.openxmlformats.org/drawingml/2006/main" xmlns:r="http://schemas.openxmlformats.org/officeDocument/2006/relationships" xmlns:p="http://schemas.openxmlformats.org/presentationml/2006/main">
  <p:tag name="PPSPLIT_ID" val=" 31"/>
</p:tagLst>
</file>

<file path=ppt/tags/tag148.xml><?xml version="1.0" encoding="utf-8"?>
<p:tagLst xmlns:a="http://schemas.openxmlformats.org/drawingml/2006/main" xmlns:r="http://schemas.openxmlformats.org/officeDocument/2006/relationships" xmlns:p="http://schemas.openxmlformats.org/presentationml/2006/main">
  <p:tag name="PPSPLIT_ID" val=" 33"/>
</p:tagLst>
</file>

<file path=ppt/tags/tag149.xml><?xml version="1.0" encoding="utf-8"?>
<p:tagLst xmlns:a="http://schemas.openxmlformats.org/drawingml/2006/main" xmlns:r="http://schemas.openxmlformats.org/officeDocument/2006/relationships" xmlns:p="http://schemas.openxmlformats.org/presentationml/2006/main">
  <p:tag name="PPSPLIT_ID" val=" 37"/>
</p:tagLst>
</file>

<file path=ppt/tags/tag1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 name="PPSPLIT_DONE" val="1"/>
</p:tagLst>
</file>

<file path=ppt/tags/tag150.xml><?xml version="1.0" encoding="utf-8"?>
<p:tagLst xmlns:a="http://schemas.openxmlformats.org/drawingml/2006/main" xmlns:r="http://schemas.openxmlformats.org/officeDocument/2006/relationships" xmlns:p="http://schemas.openxmlformats.org/presentationml/2006/main">
  <p:tag name="PPSPLIT_ID" val=" 38"/>
</p:tagLst>
</file>

<file path=ppt/tags/tag15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152.xml><?xml version="1.0" encoding="utf-8"?>
<p:tagLst xmlns:a="http://schemas.openxmlformats.org/drawingml/2006/main" xmlns:r="http://schemas.openxmlformats.org/officeDocument/2006/relationships" xmlns:p="http://schemas.openxmlformats.org/presentationml/2006/main">
  <p:tag name="PPSPLIT_ID" val=" 9"/>
</p:tagLst>
</file>

<file path=ppt/tags/tag153.xml><?xml version="1.0" encoding="utf-8"?>
<p:tagLst xmlns:a="http://schemas.openxmlformats.org/drawingml/2006/main" xmlns:r="http://schemas.openxmlformats.org/officeDocument/2006/relationships" xmlns:p="http://schemas.openxmlformats.org/presentationml/2006/main">
  <p:tag name="PPSPLIT_ID" val=" 11"/>
</p:tagLst>
</file>

<file path=ppt/tags/tag154.xml><?xml version="1.0" encoding="utf-8"?>
<p:tagLst xmlns:a="http://schemas.openxmlformats.org/drawingml/2006/main" xmlns:r="http://schemas.openxmlformats.org/officeDocument/2006/relationships" xmlns:p="http://schemas.openxmlformats.org/presentationml/2006/main">
  <p:tag name="PPSPLIT_ID" val=" 12"/>
</p:tagLst>
</file>

<file path=ppt/tags/tag155.xml><?xml version="1.0" encoding="utf-8"?>
<p:tagLst xmlns:a="http://schemas.openxmlformats.org/drawingml/2006/main" xmlns:r="http://schemas.openxmlformats.org/officeDocument/2006/relationships" xmlns:p="http://schemas.openxmlformats.org/presentationml/2006/main">
  <p:tag name="PPSPLIT_ID" val=" 14"/>
</p:tagLst>
</file>

<file path=ppt/tags/tag156.xml><?xml version="1.0" encoding="utf-8"?>
<p:tagLst xmlns:a="http://schemas.openxmlformats.org/drawingml/2006/main" xmlns:r="http://schemas.openxmlformats.org/officeDocument/2006/relationships" xmlns:p="http://schemas.openxmlformats.org/presentationml/2006/main">
  <p:tag name="PPSPLIT_ID" val=" 16"/>
</p:tagLst>
</file>

<file path=ppt/tags/tag157.xml><?xml version="1.0" encoding="utf-8"?>
<p:tagLst xmlns:a="http://schemas.openxmlformats.org/drawingml/2006/main" xmlns:r="http://schemas.openxmlformats.org/officeDocument/2006/relationships" xmlns:p="http://schemas.openxmlformats.org/presentationml/2006/main">
  <p:tag name="PPSPLIT_ID" val=" 7"/>
</p:tagLst>
</file>

<file path=ppt/tags/tag158.xml><?xml version="1.0" encoding="utf-8"?>
<p:tagLst xmlns:a="http://schemas.openxmlformats.org/drawingml/2006/main" xmlns:r="http://schemas.openxmlformats.org/officeDocument/2006/relationships" xmlns:p="http://schemas.openxmlformats.org/presentationml/2006/main">
  <p:tag name="PPSPLIT_ID" val=" 13"/>
</p:tagLst>
</file>

<file path=ppt/tags/tag159.xml><?xml version="1.0" encoding="utf-8"?>
<p:tagLst xmlns:a="http://schemas.openxmlformats.org/drawingml/2006/main" xmlns:r="http://schemas.openxmlformats.org/officeDocument/2006/relationships" xmlns:p="http://schemas.openxmlformats.org/presentationml/2006/main">
  <p:tag name="PPSPLIT_ID" val=" 15"/>
</p:tagLst>
</file>

<file path=ppt/tags/tag1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 name="PPSPLIT_DONE" val="1"/>
</p:tagLst>
</file>

<file path=ppt/tags/tag160.xml><?xml version="1.0" encoding="utf-8"?>
<p:tagLst xmlns:a="http://schemas.openxmlformats.org/drawingml/2006/main" xmlns:r="http://schemas.openxmlformats.org/officeDocument/2006/relationships" xmlns:p="http://schemas.openxmlformats.org/presentationml/2006/main">
  <p:tag name="PPSPLIT_ID" val=" 17"/>
</p:tagLst>
</file>

<file path=ppt/tags/tag161.xml><?xml version="1.0" encoding="utf-8"?>
<p:tagLst xmlns:a="http://schemas.openxmlformats.org/drawingml/2006/main" xmlns:r="http://schemas.openxmlformats.org/officeDocument/2006/relationships" xmlns:p="http://schemas.openxmlformats.org/presentationml/2006/main">
  <p:tag name="PPSPLIT_ID" val=" 19"/>
</p:tagLst>
</file>

<file path=ppt/tags/tag162.xml><?xml version="1.0" encoding="utf-8"?>
<p:tagLst xmlns:a="http://schemas.openxmlformats.org/drawingml/2006/main" xmlns:r="http://schemas.openxmlformats.org/officeDocument/2006/relationships" xmlns:p="http://schemas.openxmlformats.org/presentationml/2006/main">
  <p:tag name="PPSPLIT_ID" val=" 20"/>
</p:tagLst>
</file>

<file path=ppt/tags/tag163.xml><?xml version="1.0" encoding="utf-8"?>
<p:tagLst xmlns:a="http://schemas.openxmlformats.org/drawingml/2006/main" xmlns:r="http://schemas.openxmlformats.org/officeDocument/2006/relationships" xmlns:p="http://schemas.openxmlformats.org/presentationml/2006/main">
  <p:tag name="PPSPLIT_ID" val=" 22"/>
</p:tagLst>
</file>

<file path=ppt/tags/tag164.xml><?xml version="1.0" encoding="utf-8"?>
<p:tagLst xmlns:a="http://schemas.openxmlformats.org/drawingml/2006/main" xmlns:r="http://schemas.openxmlformats.org/officeDocument/2006/relationships" xmlns:p="http://schemas.openxmlformats.org/presentationml/2006/main">
  <p:tag name="PPSPLIT_ID" val=" 31"/>
</p:tagLst>
</file>

<file path=ppt/tags/tag165.xml><?xml version="1.0" encoding="utf-8"?>
<p:tagLst xmlns:a="http://schemas.openxmlformats.org/drawingml/2006/main" xmlns:r="http://schemas.openxmlformats.org/officeDocument/2006/relationships" xmlns:p="http://schemas.openxmlformats.org/presentationml/2006/main">
  <p:tag name="PPSPLIT_ID" val=" 33"/>
</p:tagLst>
</file>

<file path=ppt/tags/tag166.xml><?xml version="1.0" encoding="utf-8"?>
<p:tagLst xmlns:a="http://schemas.openxmlformats.org/drawingml/2006/main" xmlns:r="http://schemas.openxmlformats.org/officeDocument/2006/relationships" xmlns:p="http://schemas.openxmlformats.org/presentationml/2006/main">
  <p:tag name="PPSPLIT_ID" val=" 37"/>
</p:tagLst>
</file>

<file path=ppt/tags/tag167.xml><?xml version="1.0" encoding="utf-8"?>
<p:tagLst xmlns:a="http://schemas.openxmlformats.org/drawingml/2006/main" xmlns:r="http://schemas.openxmlformats.org/officeDocument/2006/relationships" xmlns:p="http://schemas.openxmlformats.org/presentationml/2006/main">
  <p:tag name="PPSPLIT_ID" val=" 38"/>
</p:tagLst>
</file>

<file path=ppt/tags/tag168.xml><?xml version="1.0" encoding="utf-8"?>
<p:tagLst xmlns:a="http://schemas.openxmlformats.org/drawingml/2006/main" xmlns:r="http://schemas.openxmlformats.org/officeDocument/2006/relationships" xmlns:p="http://schemas.openxmlformats.org/presentationml/2006/main">
  <p:tag name="PPSPLIT_ID" val=" 18"/>
</p:tagLst>
</file>

<file path=ppt/tags/tag169.xml><?xml version="1.0" encoding="utf-8"?>
<p:tagLst xmlns:a="http://schemas.openxmlformats.org/drawingml/2006/main" xmlns:r="http://schemas.openxmlformats.org/officeDocument/2006/relationships" xmlns:p="http://schemas.openxmlformats.org/presentationml/2006/main">
  <p:tag name="PPSPLIT_ID" val=" 21"/>
</p:tagLst>
</file>

<file path=ppt/tags/tag17.xml><?xml version="1.0" encoding="utf-8"?>
<p:tagLst xmlns:a="http://schemas.openxmlformats.org/drawingml/2006/main" xmlns:r="http://schemas.openxmlformats.org/officeDocument/2006/relationships" xmlns:p="http://schemas.openxmlformats.org/presentationml/2006/main">
  <p:tag name="PPSPLIT_ID" val=" 4"/>
</p:tagLst>
</file>

<file path=ppt/tags/tag17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Lst>
</file>

<file path=ppt/tags/tag171.xml><?xml version="1.0" encoding="utf-8"?>
<p:tagLst xmlns:a="http://schemas.openxmlformats.org/drawingml/2006/main" xmlns:r="http://schemas.openxmlformats.org/officeDocument/2006/relationships" xmlns:p="http://schemas.openxmlformats.org/presentationml/2006/main">
  <p:tag name="PPSPLIT_ID" val=" 9"/>
</p:tagLst>
</file>

<file path=ppt/tags/tag172.xml><?xml version="1.0" encoding="utf-8"?>
<p:tagLst xmlns:a="http://schemas.openxmlformats.org/drawingml/2006/main" xmlns:r="http://schemas.openxmlformats.org/officeDocument/2006/relationships" xmlns:p="http://schemas.openxmlformats.org/presentationml/2006/main">
  <p:tag name="PPSPLIT_ID" val=" 11"/>
</p:tagLst>
</file>

<file path=ppt/tags/tag173.xml><?xml version="1.0" encoding="utf-8"?>
<p:tagLst xmlns:a="http://schemas.openxmlformats.org/drawingml/2006/main" xmlns:r="http://schemas.openxmlformats.org/officeDocument/2006/relationships" xmlns:p="http://schemas.openxmlformats.org/presentationml/2006/main">
  <p:tag name="PPSPLIT_ID" val=" 12"/>
</p:tagLst>
</file>

<file path=ppt/tags/tag174.xml><?xml version="1.0" encoding="utf-8"?>
<p:tagLst xmlns:a="http://schemas.openxmlformats.org/drawingml/2006/main" xmlns:r="http://schemas.openxmlformats.org/officeDocument/2006/relationships" xmlns:p="http://schemas.openxmlformats.org/presentationml/2006/main">
  <p:tag name="PPSPLIT_ID" val=" 14"/>
</p:tagLst>
</file>

<file path=ppt/tags/tag175.xml><?xml version="1.0" encoding="utf-8"?>
<p:tagLst xmlns:a="http://schemas.openxmlformats.org/drawingml/2006/main" xmlns:r="http://schemas.openxmlformats.org/officeDocument/2006/relationships" xmlns:p="http://schemas.openxmlformats.org/presentationml/2006/main">
  <p:tag name="PPSPLIT_ID" val=" 16"/>
</p:tagLst>
</file>

<file path=ppt/tags/tag176.xml><?xml version="1.0" encoding="utf-8"?>
<p:tagLst xmlns:a="http://schemas.openxmlformats.org/drawingml/2006/main" xmlns:r="http://schemas.openxmlformats.org/officeDocument/2006/relationships" xmlns:p="http://schemas.openxmlformats.org/presentationml/2006/main">
  <p:tag name="PPSPLIT_ID" val=" 7"/>
</p:tagLst>
</file>

<file path=ppt/tags/tag177.xml><?xml version="1.0" encoding="utf-8"?>
<p:tagLst xmlns:a="http://schemas.openxmlformats.org/drawingml/2006/main" xmlns:r="http://schemas.openxmlformats.org/officeDocument/2006/relationships" xmlns:p="http://schemas.openxmlformats.org/presentationml/2006/main">
  <p:tag name="PPSPLIT_ID" val=" 13"/>
</p:tagLst>
</file>

<file path=ppt/tags/tag178.xml><?xml version="1.0" encoding="utf-8"?>
<p:tagLst xmlns:a="http://schemas.openxmlformats.org/drawingml/2006/main" xmlns:r="http://schemas.openxmlformats.org/officeDocument/2006/relationships" xmlns:p="http://schemas.openxmlformats.org/presentationml/2006/main">
  <p:tag name="PPSPLIT_ID" val=" 15"/>
</p:tagLst>
</file>

<file path=ppt/tags/tag179.xml><?xml version="1.0" encoding="utf-8"?>
<p:tagLst xmlns:a="http://schemas.openxmlformats.org/drawingml/2006/main" xmlns:r="http://schemas.openxmlformats.org/officeDocument/2006/relationships" xmlns:p="http://schemas.openxmlformats.org/presentationml/2006/main">
  <p:tag name="PPSPLIT_ID" val=" 17"/>
</p:tagLst>
</file>

<file path=ppt/tags/tag18.xml><?xml version="1.0" encoding="utf-8"?>
<p:tagLst xmlns:a="http://schemas.openxmlformats.org/drawingml/2006/main" xmlns:r="http://schemas.openxmlformats.org/officeDocument/2006/relationships" xmlns:p="http://schemas.openxmlformats.org/presentationml/2006/main">
  <p:tag name="PPSPLIT_ID" val=" 7"/>
</p:tagLst>
</file>

<file path=ppt/tags/tag180.xml><?xml version="1.0" encoding="utf-8"?>
<p:tagLst xmlns:a="http://schemas.openxmlformats.org/drawingml/2006/main" xmlns:r="http://schemas.openxmlformats.org/officeDocument/2006/relationships" xmlns:p="http://schemas.openxmlformats.org/presentationml/2006/main">
  <p:tag name="PPSPLIT_ID" val=" 19"/>
</p:tagLst>
</file>

<file path=ppt/tags/tag181.xml><?xml version="1.0" encoding="utf-8"?>
<p:tagLst xmlns:a="http://schemas.openxmlformats.org/drawingml/2006/main" xmlns:r="http://schemas.openxmlformats.org/officeDocument/2006/relationships" xmlns:p="http://schemas.openxmlformats.org/presentationml/2006/main">
  <p:tag name="PPSPLIT_ID" val=" 20"/>
</p:tagLst>
</file>

<file path=ppt/tags/tag182.xml><?xml version="1.0" encoding="utf-8"?>
<p:tagLst xmlns:a="http://schemas.openxmlformats.org/drawingml/2006/main" xmlns:r="http://schemas.openxmlformats.org/officeDocument/2006/relationships" xmlns:p="http://schemas.openxmlformats.org/presentationml/2006/main">
  <p:tag name="PPSPLIT_ID" val=" 22"/>
</p:tagLst>
</file>

<file path=ppt/tags/tag183.xml><?xml version="1.0" encoding="utf-8"?>
<p:tagLst xmlns:a="http://schemas.openxmlformats.org/drawingml/2006/main" xmlns:r="http://schemas.openxmlformats.org/officeDocument/2006/relationships" xmlns:p="http://schemas.openxmlformats.org/presentationml/2006/main">
  <p:tag name="PPSPLIT_ID" val=" 31"/>
</p:tagLst>
</file>

<file path=ppt/tags/tag184.xml><?xml version="1.0" encoding="utf-8"?>
<p:tagLst xmlns:a="http://schemas.openxmlformats.org/drawingml/2006/main" xmlns:r="http://schemas.openxmlformats.org/officeDocument/2006/relationships" xmlns:p="http://schemas.openxmlformats.org/presentationml/2006/main">
  <p:tag name="PPSPLIT_ID" val=" 33"/>
</p:tagLst>
</file>

<file path=ppt/tags/tag185.xml><?xml version="1.0" encoding="utf-8"?>
<p:tagLst xmlns:a="http://schemas.openxmlformats.org/drawingml/2006/main" xmlns:r="http://schemas.openxmlformats.org/officeDocument/2006/relationships" xmlns:p="http://schemas.openxmlformats.org/presentationml/2006/main">
  <p:tag name="PPSPLIT_ID" val=" 37"/>
</p:tagLst>
</file>

<file path=ppt/tags/tag186.xml><?xml version="1.0" encoding="utf-8"?>
<p:tagLst xmlns:a="http://schemas.openxmlformats.org/drawingml/2006/main" xmlns:r="http://schemas.openxmlformats.org/officeDocument/2006/relationships" xmlns:p="http://schemas.openxmlformats.org/presentationml/2006/main">
  <p:tag name="PPSPLIT_ID" val=" 38"/>
</p:tagLst>
</file>

<file path=ppt/tags/tag187.xml><?xml version="1.0" encoding="utf-8"?>
<p:tagLst xmlns:a="http://schemas.openxmlformats.org/drawingml/2006/main" xmlns:r="http://schemas.openxmlformats.org/officeDocument/2006/relationships" xmlns:p="http://schemas.openxmlformats.org/presentationml/2006/main">
  <p:tag name="PPSPLIT_ID" val=" 18"/>
</p:tagLst>
</file>

<file path=ppt/tags/tag188.xml><?xml version="1.0" encoding="utf-8"?>
<p:tagLst xmlns:a="http://schemas.openxmlformats.org/drawingml/2006/main" xmlns:r="http://schemas.openxmlformats.org/officeDocument/2006/relationships" xmlns:p="http://schemas.openxmlformats.org/presentationml/2006/main">
  <p:tag name="PPSPLIT_ID" val=" 21"/>
</p:tagLst>
</file>

<file path=ppt/tags/tag189.xml><?xml version="1.0" encoding="utf-8"?>
<p:tagLst xmlns:a="http://schemas.openxmlformats.org/drawingml/2006/main" xmlns:r="http://schemas.openxmlformats.org/officeDocument/2006/relationships" xmlns:p="http://schemas.openxmlformats.org/presentationml/2006/main">
  <p:tag name="PPSPLIT_ID" val=" 3"/>
</p:tagLst>
</file>

<file path=ppt/tags/tag1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Lst>
</file>

<file path=ppt/tags/tag19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Lst>
</file>

<file path=ppt/tags/tag19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Lst>
</file>

<file path=ppt/tags/tag19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0"/>
</p:tagLst>
</file>

<file path=ppt/tags/tag19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1"/>
</p:tagLst>
</file>

<file path=ppt/tags/tag19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Lst>
</file>

<file path=ppt/tags/tag19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Lst>
</file>

<file path=ppt/tags/tag19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4"/>
</p:tagLst>
</file>

<file path=ppt/tags/tag19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 name="PPSPLIT_DONE" val="1"/>
</p:tagLst>
</file>

<file path=ppt/tags/tag198.xml><?xml version="1.0" encoding="utf-8"?>
<p:tagLst xmlns:a="http://schemas.openxmlformats.org/drawingml/2006/main" xmlns:r="http://schemas.openxmlformats.org/officeDocument/2006/relationships" xmlns:p="http://schemas.openxmlformats.org/presentationml/2006/main">
  <p:tag name="PPSPLIT_ID" val=" 8"/>
</p:tagLst>
</file>

<file path=ppt/tags/tag19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 name="PPSPLIT_DONE" val="1"/>
</p:tagLst>
</file>

<file path=ppt/tags/tag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
</p:tagLst>
</file>

<file path=ppt/tags/tag20.xml><?xml version="1.0" encoding="utf-8"?>
<p:tagLst xmlns:a="http://schemas.openxmlformats.org/drawingml/2006/main" xmlns:r="http://schemas.openxmlformats.org/officeDocument/2006/relationships" xmlns:p="http://schemas.openxmlformats.org/presentationml/2006/main">
  <p:tag name="PPSPLIT_ID" val=" 4"/>
</p:tagLst>
</file>

<file path=ppt/tags/tag200.xml><?xml version="1.0" encoding="utf-8"?>
<p:tagLst xmlns:a="http://schemas.openxmlformats.org/drawingml/2006/main" xmlns:r="http://schemas.openxmlformats.org/officeDocument/2006/relationships" xmlns:p="http://schemas.openxmlformats.org/presentationml/2006/main">
  <p:tag name="PPSPLIT_ID" val=" 7"/>
</p:tagLst>
</file>

<file path=ppt/tags/tag201.xml><?xml version="1.0" encoding="utf-8"?>
<p:tagLst xmlns:a="http://schemas.openxmlformats.org/drawingml/2006/main" xmlns:r="http://schemas.openxmlformats.org/officeDocument/2006/relationships" xmlns:p="http://schemas.openxmlformats.org/presentationml/2006/main">
  <p:tag name="PPSPLIT_ID" val=" 8"/>
</p:tagLst>
</file>

<file path=ppt/tags/tag20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Lst>
</file>

<file path=ppt/tags/tag203.xml><?xml version="1.0" encoding="utf-8"?>
<p:tagLst xmlns:a="http://schemas.openxmlformats.org/drawingml/2006/main" xmlns:r="http://schemas.openxmlformats.org/officeDocument/2006/relationships" xmlns:p="http://schemas.openxmlformats.org/presentationml/2006/main">
  <p:tag name="PPSPLIT_ID" val=" 7"/>
</p:tagLst>
</file>

<file path=ppt/tags/tag204.xml><?xml version="1.0" encoding="utf-8"?>
<p:tagLst xmlns:a="http://schemas.openxmlformats.org/drawingml/2006/main" xmlns:r="http://schemas.openxmlformats.org/officeDocument/2006/relationships" xmlns:p="http://schemas.openxmlformats.org/presentationml/2006/main">
  <p:tag name="PPSPLIT_ID" val=" 8"/>
</p:tagLst>
</file>

<file path=ppt/tags/tag205.xml><?xml version="1.0" encoding="utf-8"?>
<p:tagLst xmlns:a="http://schemas.openxmlformats.org/drawingml/2006/main" xmlns:r="http://schemas.openxmlformats.org/officeDocument/2006/relationships" xmlns:p="http://schemas.openxmlformats.org/presentationml/2006/main">
  <p:tag name="PPSPLIT_ID" val=" 9"/>
</p:tagLst>
</file>

<file path=ppt/tags/tag206.xml><?xml version="1.0" encoding="utf-8"?>
<p:tagLst xmlns:a="http://schemas.openxmlformats.org/drawingml/2006/main" xmlns:r="http://schemas.openxmlformats.org/officeDocument/2006/relationships" xmlns:p="http://schemas.openxmlformats.org/presentationml/2006/main">
  <p:tag name="PPSPLIT_ID" val=" 13"/>
</p:tagLst>
</file>

<file path=ppt/tags/tag20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6"/>
</p:tagLst>
</file>

<file path=ppt/tags/tag20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7"/>
</p:tagLst>
</file>

<file path=ppt/tags/tag20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8"/>
</p:tagLst>
</file>

<file path=ppt/tags/tag2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6"/>
  <p:tag name="PPSPLIT_DONE" val="1"/>
</p:tagLst>
</file>

<file path=ppt/tags/tag21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9"/>
</p:tagLst>
</file>

<file path=ppt/tags/tag21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 name="PPSPLIT_DONE" val="1"/>
</p:tagLst>
</file>

<file path=ppt/tags/tag212.xml><?xml version="1.0" encoding="utf-8"?>
<p:tagLst xmlns:a="http://schemas.openxmlformats.org/drawingml/2006/main" xmlns:r="http://schemas.openxmlformats.org/officeDocument/2006/relationships" xmlns:p="http://schemas.openxmlformats.org/presentationml/2006/main">
  <p:tag name="PPSPLIT_ID" val=" 2"/>
</p:tagLst>
</file>

<file path=ppt/tags/tag213.xml><?xml version="1.0" encoding="utf-8"?>
<p:tagLst xmlns:a="http://schemas.openxmlformats.org/drawingml/2006/main" xmlns:r="http://schemas.openxmlformats.org/officeDocument/2006/relationships" xmlns:p="http://schemas.openxmlformats.org/presentationml/2006/main">
  <p:tag name="PPSPLIT_ID" val=" 3"/>
</p:tagLst>
</file>

<file path=ppt/tags/tag21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 name="PPSPLIT_DONE" val="1"/>
</p:tagLst>
</file>

<file path=ppt/tags/tag215.xml><?xml version="1.0" encoding="utf-8"?>
<p:tagLst xmlns:a="http://schemas.openxmlformats.org/drawingml/2006/main" xmlns:r="http://schemas.openxmlformats.org/officeDocument/2006/relationships" xmlns:p="http://schemas.openxmlformats.org/presentationml/2006/main">
  <p:tag name="PPSPLIT_ID" val=" 2"/>
</p:tagLst>
</file>

<file path=ppt/tags/tag216.xml><?xml version="1.0" encoding="utf-8"?>
<p:tagLst xmlns:a="http://schemas.openxmlformats.org/drawingml/2006/main" xmlns:r="http://schemas.openxmlformats.org/officeDocument/2006/relationships" xmlns:p="http://schemas.openxmlformats.org/presentationml/2006/main">
  <p:tag name="PPSPLIT_ID" val=" 3"/>
</p:tagLst>
</file>

<file path=ppt/tags/tag21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 name="PPSPLIT_DONE" val="1"/>
</p:tagLst>
</file>

<file path=ppt/tags/tag218.xml><?xml version="1.0" encoding="utf-8"?>
<p:tagLst xmlns:a="http://schemas.openxmlformats.org/drawingml/2006/main" xmlns:r="http://schemas.openxmlformats.org/officeDocument/2006/relationships" xmlns:p="http://schemas.openxmlformats.org/presentationml/2006/main">
  <p:tag name="PPSPLIT_ID" val=" 2"/>
</p:tagLst>
</file>

<file path=ppt/tags/tag219.xml><?xml version="1.0" encoding="utf-8"?>
<p:tagLst xmlns:a="http://schemas.openxmlformats.org/drawingml/2006/main" xmlns:r="http://schemas.openxmlformats.org/officeDocument/2006/relationships" xmlns:p="http://schemas.openxmlformats.org/presentationml/2006/main">
  <p:tag name="PPSPLIT_ID" val=" 3"/>
</p:tagLst>
</file>

<file path=ppt/tags/tag2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6"/>
  <p:tag name="PPSPLIT_DONE" val="1"/>
</p:tagLst>
</file>

<file path=ppt/tags/tag22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 name="PPSPLIT_DONE" val="1"/>
</p:tagLst>
</file>

<file path=ppt/tags/tag221.xml><?xml version="1.0" encoding="utf-8"?>
<p:tagLst xmlns:a="http://schemas.openxmlformats.org/drawingml/2006/main" xmlns:r="http://schemas.openxmlformats.org/officeDocument/2006/relationships" xmlns:p="http://schemas.openxmlformats.org/presentationml/2006/main">
  <p:tag name="PPSPLIT_ID" val=" 2"/>
</p:tagLst>
</file>

<file path=ppt/tags/tag222.xml><?xml version="1.0" encoding="utf-8"?>
<p:tagLst xmlns:a="http://schemas.openxmlformats.org/drawingml/2006/main" xmlns:r="http://schemas.openxmlformats.org/officeDocument/2006/relationships" xmlns:p="http://schemas.openxmlformats.org/presentationml/2006/main">
  <p:tag name="PPSPLIT_ID" val=" 3"/>
</p:tagLst>
</file>

<file path=ppt/tags/tag22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 name="PPSPLIT_DONE" val="1"/>
</p:tagLst>
</file>

<file path=ppt/tags/tag224.xml><?xml version="1.0" encoding="utf-8"?>
<p:tagLst xmlns:a="http://schemas.openxmlformats.org/drawingml/2006/main" xmlns:r="http://schemas.openxmlformats.org/officeDocument/2006/relationships" xmlns:p="http://schemas.openxmlformats.org/presentationml/2006/main">
  <p:tag name="PPSPLIT_ID" val=" 2"/>
</p:tagLst>
</file>

<file path=ppt/tags/tag225.xml><?xml version="1.0" encoding="utf-8"?>
<p:tagLst xmlns:a="http://schemas.openxmlformats.org/drawingml/2006/main" xmlns:r="http://schemas.openxmlformats.org/officeDocument/2006/relationships" xmlns:p="http://schemas.openxmlformats.org/presentationml/2006/main">
  <p:tag name="PPSPLIT_ID" val=" 3"/>
</p:tagLst>
</file>

<file path=ppt/tags/tag22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 name="PPSPLIT_DONE" val="1"/>
</p:tagLst>
</file>

<file path=ppt/tags/tag227.xml><?xml version="1.0" encoding="utf-8"?>
<p:tagLst xmlns:a="http://schemas.openxmlformats.org/drawingml/2006/main" xmlns:r="http://schemas.openxmlformats.org/officeDocument/2006/relationships" xmlns:p="http://schemas.openxmlformats.org/presentationml/2006/main">
  <p:tag name="PPSPLIT_ID" val=" 2"/>
</p:tagLst>
</file>

<file path=ppt/tags/tag228.xml><?xml version="1.0" encoding="utf-8"?>
<p:tagLst xmlns:a="http://schemas.openxmlformats.org/drawingml/2006/main" xmlns:r="http://schemas.openxmlformats.org/officeDocument/2006/relationships" xmlns:p="http://schemas.openxmlformats.org/presentationml/2006/main">
  <p:tag name="PPSPLIT_ID" val=" 3"/>
</p:tagLst>
</file>

<file path=ppt/tags/tag22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 name="PPSPLIT_DONE" val="1"/>
</p:tagLst>
</file>

<file path=ppt/tags/tag23.xml><?xml version="1.0" encoding="utf-8"?>
<p:tagLst xmlns:a="http://schemas.openxmlformats.org/drawingml/2006/main" xmlns:r="http://schemas.openxmlformats.org/officeDocument/2006/relationships" xmlns:p="http://schemas.openxmlformats.org/presentationml/2006/main">
  <p:tag name="PPSPLIT_ID" val=" 3"/>
</p:tagLst>
</file>

<file path=ppt/tags/tag230.xml><?xml version="1.0" encoding="utf-8"?>
<p:tagLst xmlns:a="http://schemas.openxmlformats.org/drawingml/2006/main" xmlns:r="http://schemas.openxmlformats.org/officeDocument/2006/relationships" xmlns:p="http://schemas.openxmlformats.org/presentationml/2006/main">
  <p:tag name="PPSPLIT_ID" val=" 2"/>
</p:tagLst>
</file>

<file path=ppt/tags/tag231.xml><?xml version="1.0" encoding="utf-8"?>
<p:tagLst xmlns:a="http://schemas.openxmlformats.org/drawingml/2006/main" xmlns:r="http://schemas.openxmlformats.org/officeDocument/2006/relationships" xmlns:p="http://schemas.openxmlformats.org/presentationml/2006/main">
  <p:tag name="PPSPLIT_ID" val=" 3"/>
</p:tagLst>
</file>

<file path=ppt/tags/tag23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 name="PPSPLIT_DONE" val="1"/>
</p:tagLst>
</file>

<file path=ppt/tags/tag233.xml><?xml version="1.0" encoding="utf-8"?>
<p:tagLst xmlns:a="http://schemas.openxmlformats.org/drawingml/2006/main" xmlns:r="http://schemas.openxmlformats.org/officeDocument/2006/relationships" xmlns:p="http://schemas.openxmlformats.org/presentationml/2006/main">
  <p:tag name="PPSPLIT_ID" val=" 2"/>
</p:tagLst>
</file>

<file path=ppt/tags/tag234.xml><?xml version="1.0" encoding="utf-8"?>
<p:tagLst xmlns:a="http://schemas.openxmlformats.org/drawingml/2006/main" xmlns:r="http://schemas.openxmlformats.org/officeDocument/2006/relationships" xmlns:p="http://schemas.openxmlformats.org/presentationml/2006/main">
  <p:tag name="PPSPLIT_ID" val=" 3"/>
</p:tagLst>
</file>

<file path=ppt/tags/tag23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 name="PPSPLIT_DONE" val="1"/>
</p:tagLst>
</file>

<file path=ppt/tags/tag236.xml><?xml version="1.0" encoding="utf-8"?>
<p:tagLst xmlns:a="http://schemas.openxmlformats.org/drawingml/2006/main" xmlns:r="http://schemas.openxmlformats.org/officeDocument/2006/relationships" xmlns:p="http://schemas.openxmlformats.org/presentationml/2006/main">
  <p:tag name="PPSPLIT_ID" val=" 2"/>
</p:tagLst>
</file>

<file path=ppt/tags/tag237.xml><?xml version="1.0" encoding="utf-8"?>
<p:tagLst xmlns:a="http://schemas.openxmlformats.org/drawingml/2006/main" xmlns:r="http://schemas.openxmlformats.org/officeDocument/2006/relationships" xmlns:p="http://schemas.openxmlformats.org/presentationml/2006/main">
  <p:tag name="PPSPLIT_ID" val=" 3"/>
</p:tagLst>
</file>

<file path=ppt/tags/tag23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Lst>
</file>

<file path=ppt/tags/tag239.xml><?xml version="1.0" encoding="utf-8"?>
<p:tagLst xmlns:a="http://schemas.openxmlformats.org/drawingml/2006/main" xmlns:r="http://schemas.openxmlformats.org/officeDocument/2006/relationships" xmlns:p="http://schemas.openxmlformats.org/presentationml/2006/main">
  <p:tag name="PPSPLIT_ID" val=" 2"/>
</p:tagLst>
</file>

<file path=ppt/tags/tag24.xml><?xml version="1.0" encoding="utf-8"?>
<p:tagLst xmlns:a="http://schemas.openxmlformats.org/drawingml/2006/main" xmlns:r="http://schemas.openxmlformats.org/officeDocument/2006/relationships" xmlns:p="http://schemas.openxmlformats.org/presentationml/2006/main">
  <p:tag name="PPSPLIT_ID" val=" 7"/>
</p:tagLst>
</file>

<file path=ppt/tags/tag240.xml><?xml version="1.0" encoding="utf-8"?>
<p:tagLst xmlns:a="http://schemas.openxmlformats.org/drawingml/2006/main" xmlns:r="http://schemas.openxmlformats.org/officeDocument/2006/relationships" xmlns:p="http://schemas.openxmlformats.org/presentationml/2006/main">
  <p:tag name="PPSPLIT_ID" val=" 3"/>
</p:tagLst>
</file>

<file path=ppt/tags/tag24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1"/>
</p:tagLst>
</file>

<file path=ppt/tags/tag24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Lst>
</file>

<file path=ppt/tags/tag24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3"/>
</p:tagLst>
</file>

<file path=ppt/tags/tag24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4"/>
</p:tagLst>
</file>

<file path=ppt/tags/tag24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5"/>
</p:tagLst>
</file>

<file path=ppt/tags/tag24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6"/>
</p:tagLst>
</file>

<file path=ppt/tags/tag24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7"/>
</p:tagLst>
</file>

<file path=ppt/tags/tag24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8"/>
</p:tagLst>
</file>

<file path=ppt/tags/tag24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9"/>
</p:tagLst>
</file>

<file path=ppt/tags/tag2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6"/>
</p:tagLst>
</file>

<file path=ppt/tags/tag25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0"/>
</p:tagLst>
</file>

<file path=ppt/tags/tag25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1"/>
  <p:tag name="PPSPLIT_DONE" val="1"/>
</p:tagLst>
</file>

<file path=ppt/tags/tag252.xml><?xml version="1.0" encoding="utf-8"?>
<p:tagLst xmlns:a="http://schemas.openxmlformats.org/drawingml/2006/main" xmlns:r="http://schemas.openxmlformats.org/officeDocument/2006/relationships" xmlns:p="http://schemas.openxmlformats.org/presentationml/2006/main">
  <p:tag name="PPSPLIT_ID" val=" 6"/>
</p:tagLst>
</file>

<file path=ppt/tags/tag25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1"/>
</p:tagLst>
</file>

<file path=ppt/tags/tag254.xml><?xml version="1.0" encoding="utf-8"?>
<p:tagLst xmlns:a="http://schemas.openxmlformats.org/drawingml/2006/main" xmlns:r="http://schemas.openxmlformats.org/officeDocument/2006/relationships" xmlns:p="http://schemas.openxmlformats.org/presentationml/2006/main">
  <p:tag name="PPSPLIT_ID" val=" 4"/>
</p:tagLst>
</file>

<file path=ppt/tags/tag255.xml><?xml version="1.0" encoding="utf-8"?>
<p:tagLst xmlns:a="http://schemas.openxmlformats.org/drawingml/2006/main" xmlns:r="http://schemas.openxmlformats.org/officeDocument/2006/relationships" xmlns:p="http://schemas.openxmlformats.org/presentationml/2006/main">
  <p:tag name="PPSPLIT_ID" val=" 6"/>
</p:tagLst>
</file>

<file path=ppt/tags/tag25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2"/>
</p:tagLst>
</file>

<file path=ppt/tags/tag25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3"/>
</p:tagLst>
</file>

<file path=ppt/tags/tag26.xml><?xml version="1.0" encoding="utf-8"?>
<p:tagLst xmlns:a="http://schemas.openxmlformats.org/drawingml/2006/main" xmlns:r="http://schemas.openxmlformats.org/officeDocument/2006/relationships" xmlns:p="http://schemas.openxmlformats.org/presentationml/2006/main">
  <p:tag name="PPSPLIT_ID" val=" 3"/>
</p:tagLst>
</file>

<file path=ppt/tags/tag2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7"/>
  <p:tag name="PPSPLIT_DONE" val="1"/>
</p:tagLst>
</file>

<file path=ppt/tags/tag2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7"/>
  <p:tag name="PPSPLIT_DONE" val="1"/>
</p:tagLst>
</file>

<file path=ppt/tags/tag29.xml><?xml version="1.0" encoding="utf-8"?>
<p:tagLst xmlns:a="http://schemas.openxmlformats.org/drawingml/2006/main" xmlns:r="http://schemas.openxmlformats.org/officeDocument/2006/relationships" xmlns:p="http://schemas.openxmlformats.org/presentationml/2006/main">
  <p:tag name="PPSPLIT_ID" val=" 4"/>
</p:tagLst>
</file>

<file path=ppt/tags/tag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
  <p:tag name="PPSPLIT_DONE" val="1"/>
</p:tagLst>
</file>

<file path=ppt/tags/tag30.xml><?xml version="1.0" encoding="utf-8"?>
<p:tagLst xmlns:a="http://schemas.openxmlformats.org/drawingml/2006/main" xmlns:r="http://schemas.openxmlformats.org/officeDocument/2006/relationships" xmlns:p="http://schemas.openxmlformats.org/presentationml/2006/main">
  <p:tag name="PPSPLIT_ID" val=" 7"/>
</p:tagLst>
</file>

<file path=ppt/tags/tag3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7"/>
  <p:tag name="PPSPLIT_DONE" val="1"/>
</p:tagLst>
</file>

<file path=ppt/tags/tag32.xml><?xml version="1.0" encoding="utf-8"?>
<p:tagLst xmlns:a="http://schemas.openxmlformats.org/drawingml/2006/main" xmlns:r="http://schemas.openxmlformats.org/officeDocument/2006/relationships" xmlns:p="http://schemas.openxmlformats.org/presentationml/2006/main">
  <p:tag name="PPSPLIT_ID" val=" 4"/>
</p:tagLst>
</file>

<file path=ppt/tags/tag3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7"/>
</p:tagLst>
</file>

<file path=ppt/tags/tag34.xml><?xml version="1.0" encoding="utf-8"?>
<p:tagLst xmlns:a="http://schemas.openxmlformats.org/drawingml/2006/main" xmlns:r="http://schemas.openxmlformats.org/officeDocument/2006/relationships" xmlns:p="http://schemas.openxmlformats.org/presentationml/2006/main">
  <p:tag name="PPSPLIT_ID" val=" 4"/>
</p:tagLst>
</file>

<file path=ppt/tags/tag35.xml><?xml version="1.0" encoding="utf-8"?>
<p:tagLst xmlns:a="http://schemas.openxmlformats.org/drawingml/2006/main" xmlns:r="http://schemas.openxmlformats.org/officeDocument/2006/relationships" xmlns:p="http://schemas.openxmlformats.org/presentationml/2006/main">
  <p:tag name="PPSPLIT_ID" val=" 5"/>
</p:tagLst>
</file>

<file path=ppt/tags/tag3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37.xml><?xml version="1.0" encoding="utf-8"?>
<p:tagLst xmlns:a="http://schemas.openxmlformats.org/drawingml/2006/main" xmlns:r="http://schemas.openxmlformats.org/officeDocument/2006/relationships" xmlns:p="http://schemas.openxmlformats.org/presentationml/2006/main">
  <p:tag name="PPSPLIT_ID" val=" 5"/>
</p:tagLst>
</file>

<file path=ppt/tags/tag38.xml><?xml version="1.0" encoding="utf-8"?>
<p:tagLst xmlns:a="http://schemas.openxmlformats.org/drawingml/2006/main" xmlns:r="http://schemas.openxmlformats.org/officeDocument/2006/relationships" xmlns:p="http://schemas.openxmlformats.org/presentationml/2006/main">
  <p:tag name="PPSPLIT_ID" val=" 6"/>
</p:tagLst>
</file>

<file path=ppt/tags/tag3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 name="PPSPLIT_DONE" val="1"/>
</p:tagLst>
</file>

<file path=ppt/tags/tag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
  <p:tag name="PPSPLIT_DONE" val="1"/>
</p:tagLst>
</file>

<file path=ppt/tags/tag40.xml><?xml version="1.0" encoding="utf-8"?>
<p:tagLst xmlns:a="http://schemas.openxmlformats.org/drawingml/2006/main" xmlns:r="http://schemas.openxmlformats.org/officeDocument/2006/relationships" xmlns:p="http://schemas.openxmlformats.org/presentationml/2006/main">
  <p:tag name="PPSPLIT_ID" val=" 5"/>
</p:tagLst>
</file>

<file path=ppt/tags/tag41.xml><?xml version="1.0" encoding="utf-8"?>
<p:tagLst xmlns:a="http://schemas.openxmlformats.org/drawingml/2006/main" xmlns:r="http://schemas.openxmlformats.org/officeDocument/2006/relationships" xmlns:p="http://schemas.openxmlformats.org/presentationml/2006/main">
  <p:tag name="PPSPLIT_ID" val=" 6"/>
</p:tagLst>
</file>

<file path=ppt/tags/tag42.xml><?xml version="1.0" encoding="utf-8"?>
<p:tagLst xmlns:a="http://schemas.openxmlformats.org/drawingml/2006/main" xmlns:r="http://schemas.openxmlformats.org/officeDocument/2006/relationships" xmlns:p="http://schemas.openxmlformats.org/presentationml/2006/main">
  <p:tag name="PPSPLIT_ID" val=" 7"/>
</p:tagLst>
</file>

<file path=ppt/tags/tag4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Lst>
</file>

<file path=ppt/tags/tag44.xml><?xml version="1.0" encoding="utf-8"?>
<p:tagLst xmlns:a="http://schemas.openxmlformats.org/drawingml/2006/main" xmlns:r="http://schemas.openxmlformats.org/officeDocument/2006/relationships" xmlns:p="http://schemas.openxmlformats.org/presentationml/2006/main">
  <p:tag name="PPSPLIT_ID" val=" 5"/>
</p:tagLst>
</file>

<file path=ppt/tags/tag45.xml><?xml version="1.0" encoding="utf-8"?>
<p:tagLst xmlns:a="http://schemas.openxmlformats.org/drawingml/2006/main" xmlns:r="http://schemas.openxmlformats.org/officeDocument/2006/relationships" xmlns:p="http://schemas.openxmlformats.org/presentationml/2006/main">
  <p:tag name="PPSPLIT_ID" val=" 6"/>
</p:tagLst>
</file>

<file path=ppt/tags/tag46.xml><?xml version="1.0" encoding="utf-8"?>
<p:tagLst xmlns:a="http://schemas.openxmlformats.org/drawingml/2006/main" xmlns:r="http://schemas.openxmlformats.org/officeDocument/2006/relationships" xmlns:p="http://schemas.openxmlformats.org/presentationml/2006/main">
  <p:tag name="PPSPLIT_ID" val=" 7"/>
</p:tagLst>
</file>

<file path=ppt/tags/tag47.xml><?xml version="1.0" encoding="utf-8"?>
<p:tagLst xmlns:a="http://schemas.openxmlformats.org/drawingml/2006/main" xmlns:r="http://schemas.openxmlformats.org/officeDocument/2006/relationships" xmlns:p="http://schemas.openxmlformats.org/presentationml/2006/main">
  <p:tag name="PPSPLIT_ID" val=" 8"/>
</p:tagLst>
</file>

<file path=ppt/tags/tag4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9"/>
  <p:tag name="PPSPLIT_DONE" val="1"/>
</p:tagLst>
</file>

<file path=ppt/tags/tag4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9"/>
  <p:tag name="PPSPLIT_DONE" val="1"/>
</p:tagLst>
</file>

<file path=ppt/tags/tag5.xml><?xml version="1.0" encoding="utf-8"?>
<p:tagLst xmlns:a="http://schemas.openxmlformats.org/drawingml/2006/main" xmlns:r="http://schemas.openxmlformats.org/officeDocument/2006/relationships" xmlns:p="http://schemas.openxmlformats.org/presentationml/2006/main">
  <p:tag name="PPSPLIT_ID" val=" 5"/>
</p:tagLst>
</file>

<file path=ppt/tags/tag50.xml><?xml version="1.0" encoding="utf-8"?>
<p:tagLst xmlns:a="http://schemas.openxmlformats.org/drawingml/2006/main" xmlns:r="http://schemas.openxmlformats.org/officeDocument/2006/relationships" xmlns:p="http://schemas.openxmlformats.org/presentationml/2006/main">
  <p:tag name="PPSPLIT_ID" val=" 3"/>
</p:tagLst>
</file>

<file path=ppt/tags/tag51.xml><?xml version="1.0" encoding="utf-8"?>
<p:tagLst xmlns:a="http://schemas.openxmlformats.org/drawingml/2006/main" xmlns:r="http://schemas.openxmlformats.org/officeDocument/2006/relationships" xmlns:p="http://schemas.openxmlformats.org/presentationml/2006/main">
  <p:tag name="PPSPLIT_ID" val=" 7"/>
</p:tagLst>
</file>

<file path=ppt/tags/tag5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9"/>
</p:tagLst>
</file>

<file path=ppt/tags/tag53.xml><?xml version="1.0" encoding="utf-8"?>
<p:tagLst xmlns:a="http://schemas.openxmlformats.org/drawingml/2006/main" xmlns:r="http://schemas.openxmlformats.org/officeDocument/2006/relationships" xmlns:p="http://schemas.openxmlformats.org/presentationml/2006/main">
  <p:tag name="PPSPLIT_ID" val=" 3"/>
</p:tagLst>
</file>

<file path=ppt/tags/tag5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0"/>
</p:tagLst>
</file>

<file path=ppt/tags/tag5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1"/>
  <p:tag name="PPSPLIT_DONE" val="1"/>
</p:tagLst>
</file>

<file path=ppt/tags/tag5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1"/>
  <p:tag name="PPSPLIT_DONE" val="1"/>
</p:tagLst>
</file>

<file path=ppt/tags/tag57.xml><?xml version="1.0" encoding="utf-8"?>
<p:tagLst xmlns:a="http://schemas.openxmlformats.org/drawingml/2006/main" xmlns:r="http://schemas.openxmlformats.org/officeDocument/2006/relationships" xmlns:p="http://schemas.openxmlformats.org/presentationml/2006/main">
  <p:tag name="PPSPLIT_ID" val=" 4"/>
</p:tagLst>
</file>

<file path=ppt/tags/tag5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1"/>
</p:tagLst>
</file>

<file path=ppt/tags/tag59.xml><?xml version="1.0" encoding="utf-8"?>
<p:tagLst xmlns:a="http://schemas.openxmlformats.org/drawingml/2006/main" xmlns:r="http://schemas.openxmlformats.org/officeDocument/2006/relationships" xmlns:p="http://schemas.openxmlformats.org/presentationml/2006/main">
  <p:tag name="PPSPLIT_ID" val=" 4"/>
</p:tagLst>
</file>

<file path=ppt/tags/tag6.xml><?xml version="1.0" encoding="utf-8"?>
<p:tagLst xmlns:a="http://schemas.openxmlformats.org/drawingml/2006/main" xmlns:r="http://schemas.openxmlformats.org/officeDocument/2006/relationships" xmlns:p="http://schemas.openxmlformats.org/presentationml/2006/main">
  <p:tag name="PPSPLIT_ID" val=" 7"/>
</p:tagLst>
</file>

<file path=ppt/tags/tag60.xml><?xml version="1.0" encoding="utf-8"?>
<p:tagLst xmlns:a="http://schemas.openxmlformats.org/drawingml/2006/main" xmlns:r="http://schemas.openxmlformats.org/officeDocument/2006/relationships" xmlns:p="http://schemas.openxmlformats.org/presentationml/2006/main">
  <p:tag name="PPSPLIT_ID" val=" 9"/>
</p:tagLst>
</file>

<file path=ppt/tags/tag6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2"/>
  <p:tag name="PPSPLIT_DONE" val="1"/>
</p:tagLst>
</file>

<file path=ppt/tags/tag6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2"/>
  <p:tag name="PPSPLIT_DONE" val="1"/>
</p:tagLst>
</file>

<file path=ppt/tags/tag63.xml><?xml version="1.0" encoding="utf-8"?>
<p:tagLst xmlns:a="http://schemas.openxmlformats.org/drawingml/2006/main" xmlns:r="http://schemas.openxmlformats.org/officeDocument/2006/relationships" xmlns:p="http://schemas.openxmlformats.org/presentationml/2006/main">
  <p:tag name="PPSPLIT_ID" val=" 4"/>
</p:tagLst>
</file>

<file path=ppt/tags/tag6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2"/>
</p:tagLst>
</file>

<file path=ppt/tags/tag65.xml><?xml version="1.0" encoding="utf-8"?>
<p:tagLst xmlns:a="http://schemas.openxmlformats.org/drawingml/2006/main" xmlns:r="http://schemas.openxmlformats.org/officeDocument/2006/relationships" xmlns:p="http://schemas.openxmlformats.org/presentationml/2006/main">
  <p:tag name="PPSPLIT_ID" val=" 4"/>
</p:tagLst>
</file>

<file path=ppt/tags/tag66.xml><?xml version="1.0" encoding="utf-8"?>
<p:tagLst xmlns:a="http://schemas.openxmlformats.org/drawingml/2006/main" xmlns:r="http://schemas.openxmlformats.org/officeDocument/2006/relationships" xmlns:p="http://schemas.openxmlformats.org/presentationml/2006/main">
  <p:tag name="PPSPLIT_ID" val=" 3"/>
</p:tagLst>
</file>

<file path=ppt/tags/tag6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3"/>
  <p:tag name="PPSPLIT_DONE" val="1"/>
</p:tagLst>
</file>

<file path=ppt/tags/tag6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3"/>
</p:tagLst>
</file>

<file path=ppt/tags/tag69.xml><?xml version="1.0" encoding="utf-8"?>
<p:tagLst xmlns:a="http://schemas.openxmlformats.org/drawingml/2006/main" xmlns:r="http://schemas.openxmlformats.org/officeDocument/2006/relationships" xmlns:p="http://schemas.openxmlformats.org/presentationml/2006/main">
  <p:tag name="PPSPLIT_ID" val=" 4"/>
</p:tagLst>
</file>

<file path=ppt/tags/tag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
</p:tagLst>
</file>

<file path=ppt/tags/tag70.xml><?xml version="1.0" encoding="utf-8"?>
<p:tagLst xmlns:a="http://schemas.openxmlformats.org/drawingml/2006/main" xmlns:r="http://schemas.openxmlformats.org/officeDocument/2006/relationships" xmlns:p="http://schemas.openxmlformats.org/presentationml/2006/main">
  <p:tag name="PPSPLIT_ID" val=" 5"/>
</p:tagLst>
</file>

<file path=ppt/tags/tag7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4"/>
</p:tagLst>
</file>

<file path=ppt/tags/tag7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73.xml><?xml version="1.0" encoding="utf-8"?>
<p:tagLst xmlns:a="http://schemas.openxmlformats.org/drawingml/2006/main" xmlns:r="http://schemas.openxmlformats.org/officeDocument/2006/relationships" xmlns:p="http://schemas.openxmlformats.org/presentationml/2006/main">
  <p:tag name="PPSPLIT_ID" val=" 2"/>
</p:tagLst>
</file>

<file path=ppt/tags/tag74.xml><?xml version="1.0" encoding="utf-8"?>
<p:tagLst xmlns:a="http://schemas.openxmlformats.org/drawingml/2006/main" xmlns:r="http://schemas.openxmlformats.org/officeDocument/2006/relationships" xmlns:p="http://schemas.openxmlformats.org/presentationml/2006/main">
  <p:tag name="PPSPLIT_ID" val=" 3"/>
</p:tagLst>
</file>

<file path=ppt/tags/tag7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76.xml><?xml version="1.0" encoding="utf-8"?>
<p:tagLst xmlns:a="http://schemas.openxmlformats.org/drawingml/2006/main" xmlns:r="http://schemas.openxmlformats.org/officeDocument/2006/relationships" xmlns:p="http://schemas.openxmlformats.org/presentationml/2006/main">
  <p:tag name="PPSPLIT_ID" val=" 2"/>
</p:tagLst>
</file>

<file path=ppt/tags/tag77.xml><?xml version="1.0" encoding="utf-8"?>
<p:tagLst xmlns:a="http://schemas.openxmlformats.org/drawingml/2006/main" xmlns:r="http://schemas.openxmlformats.org/officeDocument/2006/relationships" xmlns:p="http://schemas.openxmlformats.org/presentationml/2006/main">
  <p:tag name="PPSPLIT_ID" val=" 3"/>
</p:tagLst>
</file>

<file path=ppt/tags/tag7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 name="PPSPLIT_DONE" val="1"/>
</p:tagLst>
</file>

<file path=ppt/tags/tag79.xml><?xml version="1.0" encoding="utf-8"?>
<p:tagLst xmlns:a="http://schemas.openxmlformats.org/drawingml/2006/main" xmlns:r="http://schemas.openxmlformats.org/officeDocument/2006/relationships" xmlns:p="http://schemas.openxmlformats.org/presentationml/2006/main">
  <p:tag name="PPSPLIT_ID" val=" 2"/>
</p:tagLst>
</file>

<file path=ppt/tags/tag8.xml><?xml version="1.0" encoding="utf-8"?>
<p:tagLst xmlns:a="http://schemas.openxmlformats.org/drawingml/2006/main" xmlns:r="http://schemas.openxmlformats.org/officeDocument/2006/relationships" xmlns:p="http://schemas.openxmlformats.org/presentationml/2006/main">
  <p:tag name="PPSPLIT_ID" val=" 5"/>
</p:tagLst>
</file>

<file path=ppt/tags/tag80.xml><?xml version="1.0" encoding="utf-8"?>
<p:tagLst xmlns:a="http://schemas.openxmlformats.org/drawingml/2006/main" xmlns:r="http://schemas.openxmlformats.org/officeDocument/2006/relationships" xmlns:p="http://schemas.openxmlformats.org/presentationml/2006/main">
  <p:tag name="PPSPLIT_ID" val=" 3"/>
</p:tagLst>
</file>

<file path=ppt/tags/tag8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Lst>
</file>

<file path=ppt/tags/tag82.xml><?xml version="1.0" encoding="utf-8"?>
<p:tagLst xmlns:a="http://schemas.openxmlformats.org/drawingml/2006/main" xmlns:r="http://schemas.openxmlformats.org/officeDocument/2006/relationships" xmlns:p="http://schemas.openxmlformats.org/presentationml/2006/main">
  <p:tag name="PPSPLIT_ID" val=" 2"/>
</p:tagLst>
</file>

<file path=ppt/tags/tag83.xml><?xml version="1.0" encoding="utf-8"?>
<p:tagLst xmlns:a="http://schemas.openxmlformats.org/drawingml/2006/main" xmlns:r="http://schemas.openxmlformats.org/officeDocument/2006/relationships" xmlns:p="http://schemas.openxmlformats.org/presentationml/2006/main">
  <p:tag name="PPSPLIT_ID" val=" 3"/>
</p:tagLst>
</file>

<file path=ppt/tags/tag84.xml><?xml version="1.0" encoding="utf-8"?>
<p:tagLst xmlns:a="http://schemas.openxmlformats.org/drawingml/2006/main" xmlns:r="http://schemas.openxmlformats.org/officeDocument/2006/relationships" xmlns:p="http://schemas.openxmlformats.org/presentationml/2006/main">
  <p:tag name="PPSPLIT_ID" val=" 5"/>
</p:tagLst>
</file>

<file path=ppt/tags/tag8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Lst>
</file>

<file path=ppt/tags/tag8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8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88.xml><?xml version="1.0" encoding="utf-8"?>
<p:tagLst xmlns:a="http://schemas.openxmlformats.org/drawingml/2006/main" xmlns:r="http://schemas.openxmlformats.org/officeDocument/2006/relationships" xmlns:p="http://schemas.openxmlformats.org/presentationml/2006/main">
  <p:tag name="PPSPLIT_ID" val=" 9"/>
</p:tagLst>
</file>

<file path=ppt/tags/tag89.xml><?xml version="1.0" encoding="utf-8"?>
<p:tagLst xmlns:a="http://schemas.openxmlformats.org/drawingml/2006/main" xmlns:r="http://schemas.openxmlformats.org/officeDocument/2006/relationships" xmlns:p="http://schemas.openxmlformats.org/presentationml/2006/main">
  <p:tag name="PPSPLIT_ID" val=" 11"/>
</p:tagLst>
</file>

<file path=ppt/tags/tag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
  <p:tag name="PPSPLIT_DONE" val="1"/>
</p:tagLst>
</file>

<file path=ppt/tags/tag90.xml><?xml version="1.0" encoding="utf-8"?>
<p:tagLst xmlns:a="http://schemas.openxmlformats.org/drawingml/2006/main" xmlns:r="http://schemas.openxmlformats.org/officeDocument/2006/relationships" xmlns:p="http://schemas.openxmlformats.org/presentationml/2006/main">
  <p:tag name="PPSPLIT_ID" val=" 12"/>
</p:tagLst>
</file>

<file path=ppt/tags/tag91.xml><?xml version="1.0" encoding="utf-8"?>
<p:tagLst xmlns:a="http://schemas.openxmlformats.org/drawingml/2006/main" xmlns:r="http://schemas.openxmlformats.org/officeDocument/2006/relationships" xmlns:p="http://schemas.openxmlformats.org/presentationml/2006/main">
  <p:tag name="PPSPLIT_ID" val=" 14"/>
</p:tagLst>
</file>

<file path=ppt/tags/tag9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93.xml><?xml version="1.0" encoding="utf-8"?>
<p:tagLst xmlns:a="http://schemas.openxmlformats.org/drawingml/2006/main" xmlns:r="http://schemas.openxmlformats.org/officeDocument/2006/relationships" xmlns:p="http://schemas.openxmlformats.org/presentationml/2006/main">
  <p:tag name="PPSPLIT_ID" val=" 9"/>
</p:tagLst>
</file>

<file path=ppt/tags/tag94.xml><?xml version="1.0" encoding="utf-8"?>
<p:tagLst xmlns:a="http://schemas.openxmlformats.org/drawingml/2006/main" xmlns:r="http://schemas.openxmlformats.org/officeDocument/2006/relationships" xmlns:p="http://schemas.openxmlformats.org/presentationml/2006/main">
  <p:tag name="PPSPLIT_ID" val=" 11"/>
</p:tagLst>
</file>

<file path=ppt/tags/tag95.xml><?xml version="1.0" encoding="utf-8"?>
<p:tagLst xmlns:a="http://schemas.openxmlformats.org/drawingml/2006/main" xmlns:r="http://schemas.openxmlformats.org/officeDocument/2006/relationships" xmlns:p="http://schemas.openxmlformats.org/presentationml/2006/main">
  <p:tag name="PPSPLIT_ID" val=" 12"/>
</p:tagLst>
</file>

<file path=ppt/tags/tag96.xml><?xml version="1.0" encoding="utf-8"?>
<p:tagLst xmlns:a="http://schemas.openxmlformats.org/drawingml/2006/main" xmlns:r="http://schemas.openxmlformats.org/officeDocument/2006/relationships" xmlns:p="http://schemas.openxmlformats.org/presentationml/2006/main">
  <p:tag name="PPSPLIT_ID" val=" 14"/>
</p:tagLst>
</file>

<file path=ppt/tags/tag97.xml><?xml version="1.0" encoding="utf-8"?>
<p:tagLst xmlns:a="http://schemas.openxmlformats.org/drawingml/2006/main" xmlns:r="http://schemas.openxmlformats.org/officeDocument/2006/relationships" xmlns:p="http://schemas.openxmlformats.org/presentationml/2006/main">
  <p:tag name="PPSPLIT_ID" val=" 16"/>
</p:tagLst>
</file>

<file path=ppt/tags/tag9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 name="PPSPLIT_DONE" val="1"/>
</p:tagLst>
</file>

<file path=ppt/tags/tag99.xml><?xml version="1.0" encoding="utf-8"?>
<p:tagLst xmlns:a="http://schemas.openxmlformats.org/drawingml/2006/main" xmlns:r="http://schemas.openxmlformats.org/officeDocument/2006/relationships" xmlns:p="http://schemas.openxmlformats.org/presentationml/2006/main">
  <p:tag name="PPSPLIT_ID" val=" 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2076</Words>
  <Application>Microsoft Office PowerPoint</Application>
  <PresentationFormat>Widescreen</PresentationFormat>
  <Paragraphs>280</Paragraphs>
  <Slides>86</Slides>
  <Notes>9</Notes>
  <HiddenSlides>10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86</vt:i4>
      </vt:variant>
    </vt:vector>
  </HeadingPairs>
  <TitlesOfParts>
    <vt:vector size="90" baseType="lpstr">
      <vt:lpstr>Arial</vt:lpstr>
      <vt:lpstr>Calibri</vt:lpstr>
      <vt:lpstr>Calibri Light</vt:lpstr>
      <vt:lpstr>Office Theme</vt:lpstr>
      <vt:lpstr>Piracy  Why and How</vt:lpstr>
      <vt:lpstr>Let’s play a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about science?</vt:lpstr>
      <vt:lpstr>Academic Publication</vt:lpstr>
      <vt:lpstr>Academic Publication</vt:lpstr>
      <vt:lpstr>Academic Publication</vt:lpstr>
      <vt:lpstr>Academic Publication</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it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 is a war behind the scene</vt:lpstr>
      <vt:lpstr>PowerPoint Presentation</vt:lpstr>
      <vt:lpstr>PowerPoint Presentation</vt:lpstr>
      <vt:lpstr>PowerPoint Presentation</vt:lpstr>
      <vt:lpstr>Practical Examples</vt:lpstr>
      <vt:lpstr>Practical Examples</vt:lpstr>
      <vt:lpstr>Practical Examples</vt:lpstr>
      <vt:lpstr>Practical Examples</vt:lpstr>
      <vt:lpstr>Practical Examples</vt:lpstr>
      <vt:lpstr>Practical Examples</vt:lpstr>
      <vt:lpstr>Practical Examples</vt:lpstr>
      <vt:lpstr>Practical Examples</vt:lpstr>
      <vt:lpstr>Practical Examples</vt:lpstr>
      <vt:lpstr>Practical Examples</vt:lpstr>
      <vt:lpstr>Practical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Thoughts</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Piracy: Why and How</dc:title>
  <dc:creator>Nikan Doosti</dc:creator>
  <cp:lastModifiedBy>Nikan Doosti</cp:lastModifiedBy>
  <cp:revision>103</cp:revision>
  <dcterms:created xsi:type="dcterms:W3CDTF">2023-10-29T13:59:04Z</dcterms:created>
  <dcterms:modified xsi:type="dcterms:W3CDTF">2023-10-29T22:09:09Z</dcterms:modified>
</cp:coreProperties>
</file>